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6858000" cx="12192000"/>
  <p:notesSz cx="6858000" cy="9144000"/>
  <p:embeddedFontLst>
    <p:embeddedFont>
      <p:font typeface="Montserrat SemiBold"/>
      <p:regular r:id="rId102"/>
      <p:bold r:id="rId103"/>
      <p:italic r:id="rId104"/>
      <p:boldItalic r:id="rId105"/>
    </p:embeddedFont>
    <p:embeddedFont>
      <p:font typeface="Montserrat"/>
      <p:regular r:id="rId106"/>
      <p:bold r:id="rId107"/>
      <p:italic r:id="rId108"/>
      <p:boldItalic r:id="rId109"/>
    </p:embeddedFont>
    <p:embeddedFont>
      <p:font typeface="Geologica Medium"/>
      <p:regular r:id="rId110"/>
      <p:bold r:id="rId111"/>
    </p:embeddedFont>
    <p:embeddedFont>
      <p:font typeface="Geologica"/>
      <p:regular r:id="rId112"/>
      <p:bold r:id="rId113"/>
    </p:embeddedFont>
    <p:embeddedFont>
      <p:font typeface="Geologica Light"/>
      <p:regular r:id="rId114"/>
      <p:bold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6" roundtripDataSignature="AMtx7miS/v6lkdTZQR1mwhuT9pKWKUq1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AD1847-1F1E-4590-949E-6332F9A2A91D}">
  <a:tblStyle styleId="{5BAD1847-1F1E-4590-949E-6332F9A2A91D}" styleName="Table_0">
    <a:wholeTbl>
      <a:tcTxStyle b="off" i="off">
        <a:font>
          <a:latin typeface="Lab Grotesque K"/>
          <a:ea typeface="Lab Grotesque K"/>
          <a:cs typeface="Lab Grotesque K"/>
        </a:font>
        <a:srgbClr val="FEFFFE"/>
      </a:tcTxStyle>
      <a:tcStyle>
        <a:tcBdr>
          <a:lef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64D843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Lab Grotesque K"/>
          <a:ea typeface="Lab Grotesque K"/>
          <a:cs typeface="Lab Grotesque K"/>
        </a:font>
        <a:srgbClr val="000000"/>
      </a:tcTxStyle>
      <a:tcStyle>
        <a:fill>
          <a:solidFill>
            <a:srgbClr val="64D843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bold.fntdata"/><Relationship Id="rId106" Type="http://schemas.openxmlformats.org/officeDocument/2006/relationships/font" Target="fonts/Montserrat-regular.fntdata"/><Relationship Id="rId105" Type="http://schemas.openxmlformats.org/officeDocument/2006/relationships/font" Target="fonts/MontserratSemiBold-boldItalic.fntdata"/><Relationship Id="rId104" Type="http://schemas.openxmlformats.org/officeDocument/2006/relationships/font" Target="fonts/MontserratSemiBold-italic.fntdata"/><Relationship Id="rId109" Type="http://schemas.openxmlformats.org/officeDocument/2006/relationships/font" Target="fonts/Montserrat-boldItalic.fntdata"/><Relationship Id="rId108" Type="http://schemas.openxmlformats.org/officeDocument/2006/relationships/font" Target="fonts/Montserrat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ontserratSemiBold-bold.fntdata"/><Relationship Id="rId102" Type="http://schemas.openxmlformats.org/officeDocument/2006/relationships/font" Target="fonts/MontserratSemiBold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6" Type="http://customschemas.google.com/relationships/presentationmetadata" Target="metadata"/><Relationship Id="rId115" Type="http://schemas.openxmlformats.org/officeDocument/2006/relationships/font" Target="fonts/GeologicaLight-bold.fntdata"/><Relationship Id="rId15" Type="http://schemas.openxmlformats.org/officeDocument/2006/relationships/slide" Target="slides/slide10.xml"/><Relationship Id="rId110" Type="http://schemas.openxmlformats.org/officeDocument/2006/relationships/font" Target="fonts/GeologicaMedium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GeologicaLight-regular.fntdata"/><Relationship Id="rId18" Type="http://schemas.openxmlformats.org/officeDocument/2006/relationships/slide" Target="slides/slide13.xml"/><Relationship Id="rId113" Type="http://schemas.openxmlformats.org/officeDocument/2006/relationships/font" Target="fonts/Geologica-bold.fntdata"/><Relationship Id="rId112" Type="http://schemas.openxmlformats.org/officeDocument/2006/relationships/font" Target="fonts/Geologica-regular.fntdata"/><Relationship Id="rId111" Type="http://schemas.openxmlformats.org/officeDocument/2006/relationships/font" Target="fonts/GeologicaMedium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50edfcd6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3250edfcd6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50edfcd6d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50edfcd6d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250edfcd6d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50edfcd6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50edfcd6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250edfcd6d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50edfcd6d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250edfcd6d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50edfcd6d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250edfcd6d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250edfcd6d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50edfcd6d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50edfcd6d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250edfcd6d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50edfcd6d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50edfcd6d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250edfcd6d_0_4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50edfcd6d_0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50edfcd6d_0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250edfcd6d_0_4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50edfcd6d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50edfcd6d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250edfcd6d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50edfcd6d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250edfcd6d_0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50edfcd6d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50edfcd6d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250edfcd6d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50edfcd6d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50edfcd6d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250edfcd6d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50edfcd6d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3250edfcd6d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50edfcd6d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50edfcd6d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.NET Memory Model - теория выстраивания модели организации памяти. Если кратко, то правильная инициализация данных в базе и запуска параллельной работы, где порядок гарантирует (не полностью, но в большинстве случаев), что в момент использования данных/объектов/сервисов из этого или разных потоков, они будут в готовом и инициализированном состоянии</a:t>
            </a:r>
            <a:br>
              <a:rPr lang="ru-RU"/>
            </a:br>
            <a:r>
              <a:rPr lang="ru-RU"/>
              <a:t>Условный пример</a:t>
            </a:r>
            <a:endParaRPr/>
          </a:p>
        </p:txBody>
      </p:sp>
      <p:sp>
        <p:nvSpPr>
          <p:cNvPr id="479" name="Google Shape;479;g3250edfcd6d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50edfcd6d_0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50edfcd6d_0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250edfcd6d_0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50edfcd6d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250edfcd6d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250edfcd6d_0_4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50edfcd6d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250edfcd6d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250edfcd6d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50edfcd6d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250edfcd6d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250edfcd6d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50edfcd6d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50edfcd6d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250edfcd6d_0_5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50edfcd6d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50edfcd6d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250edfcd6d_0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50edfcd6d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Зачем же нужна многопоточность?</a:t>
            </a:r>
            <a:br>
              <a:rPr lang="ru-RU"/>
            </a:br>
            <a:r>
              <a:rPr lang="ru-RU"/>
              <a:t>Время одноядерных процессоров давно прошло, теперь процессоры содержат в основном от 4 ядер и до 128 (и более).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Сервера могут в себе содержать больше 1 процессора, увеличивая количество доступных ядер</a:t>
            </a:r>
            <a:br>
              <a:rPr lang="ru-RU"/>
            </a:br>
            <a:br>
              <a:rPr lang="ru-RU"/>
            </a:br>
            <a:r>
              <a:rPr lang="ru-RU"/>
              <a:t>Но по мимо мощности и количества ядер, так же у людей растут “аппетиты” (потребности) и количество запросов увеличивается, а отзывчивать и скорость работы теперь имеют высокие приоритеты.</a:t>
            </a:r>
            <a:br>
              <a:rPr lang="ru-RU"/>
            </a:br>
            <a:r>
              <a:rPr lang="ru-RU"/>
              <a:t>Поэтому чтобы ваши приложения (как серверные (облачные), так и пользовательские десктопные) были быстрые и отзывчивые, нужно уметь правильно распределять работу, распараллеливать ее , чтобы “утилизировать” ядра у пользователя или на сервере, но сделать это так, чтобы не аффэктить другие приложения ( много ядер не означает, что нужно монопольно съесть их ресурсы)</a:t>
            </a:r>
            <a:endParaRPr/>
          </a:p>
        </p:txBody>
      </p:sp>
      <p:sp>
        <p:nvSpPr>
          <p:cNvPr id="318" name="Google Shape;318;g3250edfcd6d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250edfcd6d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3250edfcd6d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250edfcd6d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3250edfcd6d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50edfcd6d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3250edfcd6d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f4199bcb4c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1f4199bcb4c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50edfcd6d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250edfcd6d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f146fba93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f146fba93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2f146fba93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50edfcd6d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250edfcd6d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f4199bcb4c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1f4199bcb4c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50edfcd6d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50edfcd6d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250edfcd6d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4" name="Google Shape;86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84d08330cf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284d08330cf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84d08330cf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284d08330cf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284d08330cf_0_3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7" name="Google Shape;98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84d08330cf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g284d08330cf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2" name="Google Shape;1002;g284d08330cf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84d08330cf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g284d08330cf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7" name="Google Shape;104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84d08330cf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g284d08330cf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84d08330cf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g284d08330cf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50edfcd6d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Примечание на всякий случай: </a:t>
            </a:r>
            <a:br>
              <a:rPr lang="ru-RU"/>
            </a:br>
            <a:r>
              <a:rPr lang="ru-RU"/>
              <a:t>UMS - это библиотека с API которое предоставляет возможность управления планированием выполнения, таким как `Yield` и `Return`. В UMS потоки сами добравольно уступают свое время выполнения другим потокам, а библиотека UMS затем планирует другой поток выполнения. Все выполняется в режиме пользователя и управялется приложением (высокий уровень контроля над планирования). Из недостатков - голо потокв т.к. кто-то пожадничает временем + сложность в отладке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Fubers - легкий поток в пользовательском  режиме. Потоки планируются библиотекой Fiber которая предоставляет апи управления выполнением потоков `swtichTo` и `yield`. Fiber-ы похожи на потоки, но не имеют собственного стека, они используют стек вызывающего потока, что делает их легкими и менее накладными, чем потоки</a:t>
            </a:r>
            <a:endParaRPr/>
          </a:p>
        </p:txBody>
      </p:sp>
      <p:sp>
        <p:nvSpPr>
          <p:cNvPr id="359" name="Google Shape;359;g3250edfcd6d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84d08330cf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g284d08330cf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4d08330cf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g284d08330cf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84d08330cf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5" name="Google Shape;1095;g284d08330cf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84d08330cf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7" name="Google Shape;1107;g284d08330cf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84d08330cf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284d08330cf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5" name="Google Shape;112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2" name="Google Shape;1132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50edfcd6d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50edfcd6d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250edfcd6d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9" name="Google Shape;115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5" name="Google Shape;1165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2" name="Google Shape;117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6" name="Google Shape;132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4" name="Google Shape;1414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250edfcd6d_0_1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250edfcd6d_0_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250edfcd6d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50edfcd6d_0_5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250edfcd6d_0_5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250edfcd6d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50edfcd6d_0_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50edfcd6d_0_56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g3250edfcd6d_0_56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g3250edfcd6d_0_56"/>
          <p:cNvSpPr txBox="1"/>
          <p:nvPr>
            <p:ph idx="2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g3250edfcd6d_0_56"/>
          <p:cNvSpPr txBox="1"/>
          <p:nvPr>
            <p:ph idx="3" type="body"/>
          </p:nvPr>
        </p:nvSpPr>
        <p:spPr>
          <a:xfrm>
            <a:off x="8183217" y="5875893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g3250edfcd6d_0_56"/>
          <p:cNvSpPr/>
          <p:nvPr/>
        </p:nvSpPr>
        <p:spPr>
          <a:xfrm>
            <a:off x="7105925" y="1143250"/>
            <a:ext cx="3959400" cy="39594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g3250edfcd6d_0_56"/>
          <p:cNvSpPr/>
          <p:nvPr>
            <p:ph idx="4" type="pic"/>
          </p:nvPr>
        </p:nvSpPr>
        <p:spPr>
          <a:xfrm>
            <a:off x="7637939" y="6044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61" name="Google Shape;61;g3250edfcd6d_0_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_1">
  <p:cSld name="Отбивка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50edfcd6d_0_6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50edfcd6d_0_6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">
  <p:cSld name="Текстовы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50edfcd6d_0_68"/>
          <p:cNvSpPr txBox="1"/>
          <p:nvPr>
            <p:ph idx="1" type="body"/>
          </p:nvPr>
        </p:nvSpPr>
        <p:spPr>
          <a:xfrm>
            <a:off x="587375" y="584200"/>
            <a:ext cx="11017200" cy="5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список">
  <p:cSld name="Заголовок в 1 строку + список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50edfcd6d_0_70"/>
          <p:cNvSpPr txBox="1"/>
          <p:nvPr>
            <p:ph idx="1" type="body"/>
          </p:nvPr>
        </p:nvSpPr>
        <p:spPr>
          <a:xfrm>
            <a:off x="587375" y="2528889"/>
            <a:ext cx="11017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g3250edfcd6d_0_70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2 колонки">
  <p:cSld name="Заголовок + текст 2 колонки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50edfcd6d_0_73"/>
          <p:cNvSpPr txBox="1"/>
          <p:nvPr>
            <p:ph idx="1" type="body"/>
          </p:nvPr>
        </p:nvSpPr>
        <p:spPr>
          <a:xfrm>
            <a:off x="58737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g3250edfcd6d_0_73"/>
          <p:cNvSpPr txBox="1"/>
          <p:nvPr>
            <p:ph idx="2" type="body"/>
          </p:nvPr>
        </p:nvSpPr>
        <p:spPr>
          <a:xfrm>
            <a:off x="638462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g3250edfcd6d_0_73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50edfcd6d_0_77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" name="Google Shape;77;g3250edfcd6d_0_77"/>
          <p:cNvSpPr/>
          <p:nvPr>
            <p:ph idx="2" type="pic"/>
          </p:nvPr>
        </p:nvSpPr>
        <p:spPr>
          <a:xfrm>
            <a:off x="7098224" y="584200"/>
            <a:ext cx="4500000" cy="558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g3250edfcd6d_0_77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g3250edfcd6d_0_77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g3250edfcd6d_0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Титул 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250edfcd6d_0_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250edfcd6d_0_83"/>
          <p:cNvSpPr txBox="1"/>
          <p:nvPr>
            <p:ph type="title"/>
          </p:nvPr>
        </p:nvSpPr>
        <p:spPr>
          <a:xfrm>
            <a:off x="594749" y="584200"/>
            <a:ext cx="758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4" name="Google Shape;84;g3250edfcd6d_0_83"/>
          <p:cNvSpPr txBox="1"/>
          <p:nvPr>
            <p:ph idx="1" type="body"/>
          </p:nvPr>
        </p:nvSpPr>
        <p:spPr>
          <a:xfrm>
            <a:off x="8183217" y="5875893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g3250edfcd6d_0_83"/>
          <p:cNvSpPr txBox="1"/>
          <p:nvPr>
            <p:ph idx="2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3250edfcd6d_0_83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250edfcd6d_0_1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250edfcd6d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текст">
  <p:cSld name="Заголовок в 1 строку + текст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50edfcd6d_0_89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250edfcd6d_0_89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">
  <p:cSld name="Крупный тезис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50edfcd6d_0_92"/>
          <p:cNvSpPr txBox="1"/>
          <p:nvPr>
            <p:ph idx="1" type="body"/>
          </p:nvPr>
        </p:nvSpPr>
        <p:spPr>
          <a:xfrm>
            <a:off x="587375" y="5075583"/>
            <a:ext cx="72000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g3250edfcd6d_0_92"/>
          <p:cNvSpPr txBox="1"/>
          <p:nvPr>
            <p:ph type="title"/>
          </p:nvPr>
        </p:nvSpPr>
        <p:spPr>
          <a:xfrm>
            <a:off x="587375" y="584200"/>
            <a:ext cx="7200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цифры крупно">
  <p:cSld name="2 цифры крупн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50edfcd6d_0_95"/>
          <p:cNvSpPr txBox="1"/>
          <p:nvPr>
            <p:ph idx="1" type="subTitle"/>
          </p:nvPr>
        </p:nvSpPr>
        <p:spPr>
          <a:xfrm>
            <a:off x="587375" y="4332747"/>
            <a:ext cx="467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g3250edfcd6d_0_95"/>
          <p:cNvSpPr txBox="1"/>
          <p:nvPr>
            <p:ph idx="2" type="body"/>
          </p:nvPr>
        </p:nvSpPr>
        <p:spPr>
          <a:xfrm>
            <a:off x="587374" y="2882349"/>
            <a:ext cx="4679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b="1" sz="1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96" name="Google Shape;96;g3250edfcd6d_0_95"/>
          <p:cNvSpPr txBox="1"/>
          <p:nvPr>
            <p:ph idx="3" type="body"/>
          </p:nvPr>
        </p:nvSpPr>
        <p:spPr>
          <a:xfrm>
            <a:off x="6116209" y="2882349"/>
            <a:ext cx="4679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b="1" sz="1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97" name="Google Shape;97;g3250edfcd6d_0_95"/>
          <p:cNvSpPr txBox="1"/>
          <p:nvPr>
            <p:ph idx="4" type="body"/>
          </p:nvPr>
        </p:nvSpPr>
        <p:spPr>
          <a:xfrm>
            <a:off x="6116208" y="4332748"/>
            <a:ext cx="467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g3250edfcd6d_0_95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в">
  <p:cSld name="6 важных цифр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50edfcd6d_0_101"/>
          <p:cNvSpPr txBox="1"/>
          <p:nvPr>
            <p:ph idx="1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g3250edfcd6d_0_101"/>
          <p:cNvSpPr txBox="1"/>
          <p:nvPr>
            <p:ph idx="2" type="body"/>
          </p:nvPr>
        </p:nvSpPr>
        <p:spPr>
          <a:xfrm>
            <a:off x="814886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2" name="Google Shape;102;g3250edfcd6d_0_101"/>
          <p:cNvSpPr txBox="1"/>
          <p:nvPr>
            <p:ph idx="3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3250edfcd6d_0_101"/>
          <p:cNvSpPr txBox="1"/>
          <p:nvPr>
            <p:ph idx="4" type="body"/>
          </p:nvPr>
        </p:nvSpPr>
        <p:spPr>
          <a:xfrm>
            <a:off x="8148863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4" name="Google Shape;104;g3250edfcd6d_0_101"/>
          <p:cNvSpPr txBox="1"/>
          <p:nvPr>
            <p:ph type="title"/>
          </p:nvPr>
        </p:nvSpPr>
        <p:spPr>
          <a:xfrm>
            <a:off x="587375" y="584200"/>
            <a:ext cx="11017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250edfcd6d_0_101"/>
          <p:cNvSpPr txBox="1"/>
          <p:nvPr>
            <p:ph idx="5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g3250edfcd6d_0_101"/>
          <p:cNvSpPr txBox="1"/>
          <p:nvPr>
            <p:ph idx="6" type="body"/>
          </p:nvPr>
        </p:nvSpPr>
        <p:spPr>
          <a:xfrm>
            <a:off x="58601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7" name="Google Shape;107;g3250edfcd6d_0_101"/>
          <p:cNvSpPr txBox="1"/>
          <p:nvPr>
            <p:ph idx="7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3250edfcd6d_0_101"/>
          <p:cNvSpPr txBox="1"/>
          <p:nvPr>
            <p:ph idx="8" type="body"/>
          </p:nvPr>
        </p:nvSpPr>
        <p:spPr>
          <a:xfrm>
            <a:off x="58601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9" name="Google Shape;109;g3250edfcd6d_0_101"/>
          <p:cNvSpPr txBox="1"/>
          <p:nvPr>
            <p:ph idx="9" type="body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3250edfcd6d_0_101"/>
          <p:cNvSpPr txBox="1"/>
          <p:nvPr>
            <p:ph idx="13" type="body"/>
          </p:nvPr>
        </p:nvSpPr>
        <p:spPr>
          <a:xfrm>
            <a:off x="437696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11" name="Google Shape;111;g3250edfcd6d_0_101"/>
          <p:cNvSpPr txBox="1"/>
          <p:nvPr>
            <p:ph idx="14" type="body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250edfcd6d_0_101"/>
          <p:cNvSpPr txBox="1"/>
          <p:nvPr>
            <p:ph idx="15" type="body"/>
          </p:nvPr>
        </p:nvSpPr>
        <p:spPr>
          <a:xfrm>
            <a:off x="4376962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аймлайн">
  <p:cSld name="1_таймлайн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50edfcd6d_0_115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" name="Google Shape;115;g3250edfcd6d_0_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375" y="2966453"/>
            <a:ext cx="11017250" cy="7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акта">
  <p:cSld name="3 факта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50edfcd6d_0_118"/>
          <p:cNvSpPr txBox="1"/>
          <p:nvPr>
            <p:ph idx="1" type="body"/>
          </p:nvPr>
        </p:nvSpPr>
        <p:spPr>
          <a:xfrm>
            <a:off x="587375" y="3485314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18" name="Google Shape;118;g3250edfcd6d_0_118"/>
          <p:cNvSpPr txBox="1"/>
          <p:nvPr>
            <p:ph idx="2" type="subTitle"/>
          </p:nvPr>
        </p:nvSpPr>
        <p:spPr>
          <a:xfrm>
            <a:off x="587375" y="4536369"/>
            <a:ext cx="2884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g3250edfcd6d_0_118"/>
          <p:cNvSpPr txBox="1"/>
          <p:nvPr>
            <p:ph idx="3" type="body"/>
          </p:nvPr>
        </p:nvSpPr>
        <p:spPr>
          <a:xfrm>
            <a:off x="4195798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250edfcd6d_0_118"/>
          <p:cNvSpPr txBox="1"/>
          <p:nvPr>
            <p:ph idx="4" type="body"/>
          </p:nvPr>
        </p:nvSpPr>
        <p:spPr>
          <a:xfrm>
            <a:off x="7793104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3250edfcd6d_0_118"/>
          <p:cNvSpPr txBox="1"/>
          <p:nvPr>
            <p:ph idx="5" type="body"/>
          </p:nvPr>
        </p:nvSpPr>
        <p:spPr>
          <a:xfrm>
            <a:off x="4195798" y="3489182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2" name="Google Shape;122;g3250edfcd6d_0_118"/>
          <p:cNvSpPr txBox="1"/>
          <p:nvPr>
            <p:ph idx="6" type="body"/>
          </p:nvPr>
        </p:nvSpPr>
        <p:spPr>
          <a:xfrm>
            <a:off x="7804221" y="3489182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3" name="Google Shape;123;g3250edfcd6d_0_118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а классика">
  <p:cSld name="4 карточки факта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50edfcd6d_0_126"/>
          <p:cNvSpPr txBox="1"/>
          <p:nvPr>
            <p:ph idx="1" type="body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6" name="Google Shape;126;g3250edfcd6d_0_12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g3250edfcd6d_0_126"/>
          <p:cNvSpPr txBox="1"/>
          <p:nvPr>
            <p:ph idx="2" type="body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8" name="Google Shape;128;g3250edfcd6d_0_126"/>
          <p:cNvSpPr txBox="1"/>
          <p:nvPr>
            <p:ph idx="3" type="body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9" name="Google Shape;129;g3250edfcd6d_0_126"/>
          <p:cNvSpPr txBox="1"/>
          <p:nvPr>
            <p:ph idx="4" type="subTitle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g3250edfcd6d_0_126"/>
          <p:cNvSpPr txBox="1"/>
          <p:nvPr>
            <p:ph idx="5" type="body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31" name="Google Shape;131;g3250edfcd6d_0_126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3250edfcd6d_0_126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g3250edfcd6d_0_126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3250edfcd6d_0_126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фактов">
  <p:cSld name="5 фактов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50edfcd6d_0_137"/>
          <p:cNvSpPr txBox="1"/>
          <p:nvPr>
            <p:ph idx="1" type="body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g3250edfcd6d_0_137"/>
          <p:cNvSpPr txBox="1"/>
          <p:nvPr>
            <p:ph idx="2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g3250edfcd6d_0_137"/>
          <p:cNvSpPr txBox="1"/>
          <p:nvPr>
            <p:ph idx="3" type="body"/>
          </p:nvPr>
        </p:nvSpPr>
        <p:spPr>
          <a:xfrm>
            <a:off x="4362302" y="2550355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39" name="Google Shape;139;g3250edfcd6d_0_137"/>
          <p:cNvSpPr txBox="1"/>
          <p:nvPr>
            <p:ph idx="4" type="body"/>
          </p:nvPr>
        </p:nvSpPr>
        <p:spPr>
          <a:xfrm>
            <a:off x="8148863" y="3809879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140" name="Google Shape;140;g3250edfcd6d_0_137"/>
          <p:cNvSpPr txBox="1"/>
          <p:nvPr>
            <p:ph idx="5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3250edfcd6d_0_137"/>
          <p:cNvSpPr txBox="1"/>
          <p:nvPr>
            <p:ph idx="6" type="body"/>
          </p:nvPr>
        </p:nvSpPr>
        <p:spPr>
          <a:xfrm>
            <a:off x="8148863" y="1382737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42" name="Google Shape;142;g3250edfcd6d_0_137"/>
          <p:cNvSpPr txBox="1"/>
          <p:nvPr>
            <p:ph type="title"/>
          </p:nvPr>
        </p:nvSpPr>
        <p:spPr>
          <a:xfrm>
            <a:off x="587375" y="584200"/>
            <a:ext cx="11017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143" name="Google Shape;143;g3250edfcd6d_0_137"/>
          <p:cNvSpPr txBox="1"/>
          <p:nvPr>
            <p:ph idx="7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3250edfcd6d_0_137"/>
          <p:cNvSpPr txBox="1"/>
          <p:nvPr>
            <p:ph idx="8" type="body"/>
          </p:nvPr>
        </p:nvSpPr>
        <p:spPr>
          <a:xfrm>
            <a:off x="586013" y="1382737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45" name="Google Shape;145;g3250edfcd6d_0_137"/>
          <p:cNvSpPr txBox="1"/>
          <p:nvPr>
            <p:ph idx="9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250edfcd6d_0_137"/>
          <p:cNvSpPr txBox="1"/>
          <p:nvPr>
            <p:ph idx="13" type="body"/>
          </p:nvPr>
        </p:nvSpPr>
        <p:spPr>
          <a:xfrm>
            <a:off x="586013" y="3809879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иконки">
  <p:cSld name="3 иконки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50edfcd6d_0_149"/>
          <p:cNvSpPr txBox="1"/>
          <p:nvPr>
            <p:ph idx="1" type="subTitle"/>
          </p:nvPr>
        </p:nvSpPr>
        <p:spPr>
          <a:xfrm>
            <a:off x="587375" y="4536369"/>
            <a:ext cx="2884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g3250edfcd6d_0_149"/>
          <p:cNvSpPr txBox="1"/>
          <p:nvPr>
            <p:ph idx="2" type="body"/>
          </p:nvPr>
        </p:nvSpPr>
        <p:spPr>
          <a:xfrm>
            <a:off x="4195798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0" name="Google Shape;150;g3250edfcd6d_0_149"/>
          <p:cNvSpPr txBox="1"/>
          <p:nvPr>
            <p:ph idx="3" type="body"/>
          </p:nvPr>
        </p:nvSpPr>
        <p:spPr>
          <a:xfrm>
            <a:off x="7793104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1" name="Google Shape;151;g3250edfcd6d_0_149"/>
          <p:cNvSpPr/>
          <p:nvPr>
            <p:ph idx="4" type="pic"/>
          </p:nvPr>
        </p:nvSpPr>
        <p:spPr>
          <a:xfrm>
            <a:off x="587375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g3250edfcd6d_0_149"/>
          <p:cNvSpPr/>
          <p:nvPr>
            <p:ph idx="5" type="pic"/>
          </p:nvPr>
        </p:nvSpPr>
        <p:spPr>
          <a:xfrm>
            <a:off x="4185341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g3250edfcd6d_0_149"/>
          <p:cNvSpPr/>
          <p:nvPr>
            <p:ph idx="6" type="pic"/>
          </p:nvPr>
        </p:nvSpPr>
        <p:spPr>
          <a:xfrm>
            <a:off x="7770054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3250edfcd6d_0_14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иконки на слайде">
  <p:cSld name="4 иконки на слайде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0edfcd6d_0_157"/>
          <p:cNvSpPr txBox="1"/>
          <p:nvPr>
            <p:ph idx="1" type="body"/>
          </p:nvPr>
        </p:nvSpPr>
        <p:spPr>
          <a:xfrm>
            <a:off x="1378204" y="3089950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57" name="Google Shape;157;g3250edfcd6d_0_157"/>
          <p:cNvSpPr/>
          <p:nvPr>
            <p:ph idx="2" type="pic"/>
          </p:nvPr>
        </p:nvSpPr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g3250edfcd6d_0_157"/>
          <p:cNvSpPr txBox="1"/>
          <p:nvPr>
            <p:ph idx="3" type="body"/>
          </p:nvPr>
        </p:nvSpPr>
        <p:spPr>
          <a:xfrm>
            <a:off x="1378204" y="4647081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59" name="Google Shape;159;g3250edfcd6d_0_157"/>
          <p:cNvSpPr/>
          <p:nvPr>
            <p:ph idx="4" type="pic"/>
          </p:nvPr>
        </p:nvSpPr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g3250edfcd6d_0_157"/>
          <p:cNvSpPr txBox="1"/>
          <p:nvPr>
            <p:ph idx="5" type="body"/>
          </p:nvPr>
        </p:nvSpPr>
        <p:spPr>
          <a:xfrm>
            <a:off x="1379533" y="509864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g3250edfcd6d_0_157"/>
          <p:cNvSpPr txBox="1"/>
          <p:nvPr>
            <p:ph idx="6" type="body"/>
          </p:nvPr>
        </p:nvSpPr>
        <p:spPr>
          <a:xfrm>
            <a:off x="7162778" y="3089950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62" name="Google Shape;162;g3250edfcd6d_0_157"/>
          <p:cNvSpPr/>
          <p:nvPr>
            <p:ph idx="7" type="pic"/>
          </p:nvPr>
        </p:nvSpPr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g3250edfcd6d_0_157"/>
          <p:cNvSpPr txBox="1"/>
          <p:nvPr>
            <p:ph idx="8" type="body"/>
          </p:nvPr>
        </p:nvSpPr>
        <p:spPr>
          <a:xfrm>
            <a:off x="7162778" y="4647081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64" name="Google Shape;164;g3250edfcd6d_0_157"/>
          <p:cNvSpPr/>
          <p:nvPr>
            <p:ph idx="9" type="pic"/>
          </p:nvPr>
        </p:nvSpPr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g3250edfcd6d_0_157"/>
          <p:cNvSpPr txBox="1"/>
          <p:nvPr>
            <p:ph idx="13" type="body"/>
          </p:nvPr>
        </p:nvSpPr>
        <p:spPr>
          <a:xfrm>
            <a:off x="7164107" y="509864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g3250edfcd6d_0_157"/>
          <p:cNvSpPr txBox="1"/>
          <p:nvPr>
            <p:ph idx="14" type="body"/>
          </p:nvPr>
        </p:nvSpPr>
        <p:spPr>
          <a:xfrm>
            <a:off x="7164107" y="3541015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g3250edfcd6d_0_15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168" name="Google Shape;168;g3250edfcd6d_0_157"/>
          <p:cNvSpPr txBox="1"/>
          <p:nvPr>
            <p:ph idx="15" type="body"/>
          </p:nvPr>
        </p:nvSpPr>
        <p:spPr>
          <a:xfrm>
            <a:off x="1375198" y="3541015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250edfcd6d_0_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250edfcd6d_0_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250edfcd6d_0_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линейных иконок на слайде">
  <p:cSld name="6 иконок на слайде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50edfcd6d_0_171"/>
          <p:cNvSpPr/>
          <p:nvPr>
            <p:ph idx="2" type="pic"/>
          </p:nvPr>
        </p:nvSpPr>
        <p:spPr>
          <a:xfrm>
            <a:off x="587375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g3250edfcd6d_0_171"/>
          <p:cNvSpPr/>
          <p:nvPr>
            <p:ph idx="3" type="pic"/>
          </p:nvPr>
        </p:nvSpPr>
        <p:spPr>
          <a:xfrm>
            <a:off x="587375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g3250edfcd6d_0_171"/>
          <p:cNvSpPr txBox="1"/>
          <p:nvPr>
            <p:ph idx="1" type="body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3" name="Google Shape;173;g3250edfcd6d_0_171"/>
          <p:cNvSpPr/>
          <p:nvPr>
            <p:ph idx="4" type="pic"/>
          </p:nvPr>
        </p:nvSpPr>
        <p:spPr>
          <a:xfrm>
            <a:off x="6371949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g3250edfcd6d_0_171"/>
          <p:cNvSpPr/>
          <p:nvPr>
            <p:ph idx="5" type="pic"/>
          </p:nvPr>
        </p:nvSpPr>
        <p:spPr>
          <a:xfrm>
            <a:off x="6371949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g3250edfcd6d_0_171"/>
          <p:cNvSpPr txBox="1"/>
          <p:nvPr>
            <p:ph idx="6" type="body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6" name="Google Shape;176;g3250edfcd6d_0_171"/>
          <p:cNvSpPr txBox="1"/>
          <p:nvPr>
            <p:ph idx="7" type="body"/>
          </p:nvPr>
        </p:nvSpPr>
        <p:spPr>
          <a:xfrm>
            <a:off x="7164107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7" name="Google Shape;177;g3250edfcd6d_0_171"/>
          <p:cNvSpPr/>
          <p:nvPr>
            <p:ph idx="8" type="pic"/>
          </p:nvPr>
        </p:nvSpPr>
        <p:spPr>
          <a:xfrm>
            <a:off x="587375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g3250edfcd6d_0_171"/>
          <p:cNvSpPr txBox="1"/>
          <p:nvPr>
            <p:ph idx="9" type="body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9" name="Google Shape;179;g3250edfcd6d_0_171"/>
          <p:cNvSpPr/>
          <p:nvPr>
            <p:ph idx="13" type="pic"/>
          </p:nvPr>
        </p:nvSpPr>
        <p:spPr>
          <a:xfrm>
            <a:off x="6371949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g3250edfcd6d_0_171"/>
          <p:cNvSpPr txBox="1"/>
          <p:nvPr>
            <p:ph idx="14" type="body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81" name="Google Shape;181;g3250edfcd6d_0_171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3250edfcd6d_0_171"/>
          <p:cNvSpPr txBox="1"/>
          <p:nvPr>
            <p:ph idx="15" type="body"/>
          </p:nvPr>
        </p:nvSpPr>
        <p:spPr>
          <a:xfrm>
            <a:off x="1388949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">
  <p:cSld name="Фото навылет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50edfcd6d_0_185"/>
          <p:cNvSpPr txBox="1"/>
          <p:nvPr>
            <p:ph idx="1" type="body"/>
          </p:nvPr>
        </p:nvSpPr>
        <p:spPr>
          <a:xfrm>
            <a:off x="587375" y="2528888"/>
            <a:ext cx="5940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g3250edfcd6d_0_185"/>
          <p:cNvSpPr/>
          <p:nvPr>
            <p:ph idx="2" type="pic"/>
          </p:nvPr>
        </p:nvSpPr>
        <p:spPr>
          <a:xfrm>
            <a:off x="7104624" y="0"/>
            <a:ext cx="5087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g3250edfcd6d_0_185"/>
          <p:cNvSpPr txBox="1"/>
          <p:nvPr>
            <p:ph type="title"/>
          </p:nvPr>
        </p:nvSpPr>
        <p:spPr>
          <a:xfrm>
            <a:off x="587375" y="584200"/>
            <a:ext cx="59409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 1">
  <p:cSld name="Фото квадратное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50edfcd6d_0_189"/>
          <p:cNvSpPr txBox="1"/>
          <p:nvPr>
            <p:ph idx="1" type="body"/>
          </p:nvPr>
        </p:nvSpPr>
        <p:spPr>
          <a:xfrm>
            <a:off x="587375" y="2528888"/>
            <a:ext cx="4557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g3250edfcd6d_0_18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250edfcd6d_0_189"/>
          <p:cNvSpPr/>
          <p:nvPr>
            <p:ph idx="2" type="pic"/>
          </p:nvPr>
        </p:nvSpPr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 2">
  <p:cSld name="Фото в маске_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0edfcd6d_0_193"/>
          <p:cNvSpPr txBox="1"/>
          <p:nvPr>
            <p:ph idx="1" type="body"/>
          </p:nvPr>
        </p:nvSpPr>
        <p:spPr>
          <a:xfrm>
            <a:off x="587375" y="2528888"/>
            <a:ext cx="5940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g3250edfcd6d_0_193"/>
          <p:cNvSpPr txBox="1"/>
          <p:nvPr>
            <p:ph type="title"/>
          </p:nvPr>
        </p:nvSpPr>
        <p:spPr>
          <a:xfrm>
            <a:off x="587375" y="584200"/>
            <a:ext cx="59409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250edfcd6d_0_193"/>
          <p:cNvSpPr/>
          <p:nvPr>
            <p:ph idx="2" type="pic"/>
          </p:nvPr>
        </p:nvSpPr>
        <p:spPr>
          <a:xfrm>
            <a:off x="7464056" y="584200"/>
            <a:ext cx="4140600" cy="62739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50edfcd6d_0_197"/>
          <p:cNvSpPr/>
          <p:nvPr>
            <p:ph idx="2" type="pic"/>
          </p:nvPr>
        </p:nvSpPr>
        <p:spPr>
          <a:xfrm>
            <a:off x="603401" y="59225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7" name="Google Shape;197;g3250edfcd6d_0_197"/>
          <p:cNvSpPr/>
          <p:nvPr>
            <p:ph idx="3" type="pic"/>
          </p:nvPr>
        </p:nvSpPr>
        <p:spPr>
          <a:xfrm>
            <a:off x="4350001" y="58720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8" name="Google Shape;198;g3250edfcd6d_0_197"/>
          <p:cNvSpPr/>
          <p:nvPr>
            <p:ph idx="4" type="pic"/>
          </p:nvPr>
        </p:nvSpPr>
        <p:spPr>
          <a:xfrm>
            <a:off x="8112626" y="58720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 1">
  <p:cSld name="2 фото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50edfcd6d_0_201"/>
          <p:cNvSpPr/>
          <p:nvPr>
            <p:ph idx="2" type="pic"/>
          </p:nvPr>
        </p:nvSpPr>
        <p:spPr>
          <a:xfrm>
            <a:off x="603401" y="587376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1" name="Google Shape;201;g3250edfcd6d_0_201"/>
          <p:cNvSpPr/>
          <p:nvPr>
            <p:ph idx="3" type="pic"/>
          </p:nvPr>
        </p:nvSpPr>
        <p:spPr>
          <a:xfrm>
            <a:off x="4349750" y="587376"/>
            <a:ext cx="7238700" cy="5573700"/>
          </a:xfrm>
          <a:prstGeom prst="roundRect">
            <a:avLst>
              <a:gd fmla="val 1059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на весь слайд">
  <p:cSld name="Фото на весь слайд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50edfcd6d_0_20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факта">
  <p:cSld name="3 карточки факта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250edfcd6d_0_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7"/>
            <a:ext cx="11016000" cy="384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250edfcd6d_0_206"/>
          <p:cNvSpPr txBox="1"/>
          <p:nvPr>
            <p:ph idx="1" type="body"/>
          </p:nvPr>
        </p:nvSpPr>
        <p:spPr>
          <a:xfrm>
            <a:off x="879482" y="2533491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7" name="Google Shape;207;g3250edfcd6d_0_206"/>
          <p:cNvSpPr txBox="1"/>
          <p:nvPr>
            <p:ph idx="2" type="body"/>
          </p:nvPr>
        </p:nvSpPr>
        <p:spPr>
          <a:xfrm>
            <a:off x="4645159" y="2533491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8" name="Google Shape;208;g3250edfcd6d_0_206"/>
          <p:cNvSpPr txBox="1"/>
          <p:nvPr>
            <p:ph idx="3" type="body"/>
          </p:nvPr>
        </p:nvSpPr>
        <p:spPr>
          <a:xfrm>
            <a:off x="8399240" y="2530940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9" name="Google Shape;209;g3250edfcd6d_0_20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3250edfcd6d_0_206"/>
          <p:cNvSpPr txBox="1"/>
          <p:nvPr>
            <p:ph idx="4" type="subTitle"/>
          </p:nvPr>
        </p:nvSpPr>
        <p:spPr>
          <a:xfrm>
            <a:off x="879482" y="4218550"/>
            <a:ext cx="28935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g3250edfcd6d_0_206"/>
          <p:cNvSpPr txBox="1"/>
          <p:nvPr>
            <p:ph idx="5" type="body"/>
          </p:nvPr>
        </p:nvSpPr>
        <p:spPr>
          <a:xfrm>
            <a:off x="4649508" y="4217010"/>
            <a:ext cx="28680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2" name="Google Shape;212;g3250edfcd6d_0_206"/>
          <p:cNvSpPr txBox="1"/>
          <p:nvPr>
            <p:ph idx="6" type="body"/>
          </p:nvPr>
        </p:nvSpPr>
        <p:spPr>
          <a:xfrm>
            <a:off x="8419534" y="4217010"/>
            <a:ext cx="28680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3" name="Google Shape;213;g3250edfcd6d_0_206"/>
          <p:cNvSpPr txBox="1"/>
          <p:nvPr>
            <p:ph idx="7" type="body"/>
          </p:nvPr>
        </p:nvSpPr>
        <p:spPr>
          <a:xfrm>
            <a:off x="879482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14" name="Google Shape;214;g3250edfcd6d_0_206"/>
          <p:cNvSpPr txBox="1"/>
          <p:nvPr>
            <p:ph idx="8" type="body"/>
          </p:nvPr>
        </p:nvSpPr>
        <p:spPr>
          <a:xfrm>
            <a:off x="4649509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15" name="Google Shape;215;g3250edfcd6d_0_206"/>
          <p:cNvSpPr txBox="1"/>
          <p:nvPr>
            <p:ph idx="9" type="body"/>
          </p:nvPr>
        </p:nvSpPr>
        <p:spPr>
          <a:xfrm>
            <a:off x="8419535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факта">
  <p:cSld name="4 карточки факта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250edfcd6d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7"/>
            <a:ext cx="11016000" cy="384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250edfcd6d_0_218"/>
          <p:cNvSpPr txBox="1"/>
          <p:nvPr>
            <p:ph idx="1" type="body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19" name="Google Shape;219;g3250edfcd6d_0_218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3250edfcd6d_0_218"/>
          <p:cNvSpPr txBox="1"/>
          <p:nvPr>
            <p:ph idx="2" type="body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1" name="Google Shape;221;g3250edfcd6d_0_218"/>
          <p:cNvSpPr txBox="1"/>
          <p:nvPr>
            <p:ph idx="3" type="body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2" name="Google Shape;222;g3250edfcd6d_0_218"/>
          <p:cNvSpPr txBox="1"/>
          <p:nvPr>
            <p:ph idx="4" type="subTitle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g3250edfcd6d_0_218"/>
          <p:cNvSpPr txBox="1"/>
          <p:nvPr>
            <p:ph idx="5" type="body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4" name="Google Shape;224;g3250edfcd6d_0_218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3250edfcd6d_0_218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g3250edfcd6d_0_218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g3250edfcd6d_0_218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арточки иконки">
  <p:cSld name="2 карточки иконки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3250edfcd6d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7200" cy="38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250edfcd6d_0_230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3250edfcd6d_0_230"/>
          <p:cNvSpPr txBox="1"/>
          <p:nvPr>
            <p:ph idx="1" type="subTitle"/>
          </p:nvPr>
        </p:nvSpPr>
        <p:spPr>
          <a:xfrm>
            <a:off x="1665318" y="2537225"/>
            <a:ext cx="35343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g3250edfcd6d_0_230"/>
          <p:cNvSpPr txBox="1"/>
          <p:nvPr>
            <p:ph idx="2" type="body"/>
          </p:nvPr>
        </p:nvSpPr>
        <p:spPr>
          <a:xfrm>
            <a:off x="7299951" y="2536669"/>
            <a:ext cx="35670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3250edfcd6d_0_230"/>
          <p:cNvSpPr/>
          <p:nvPr>
            <p:ph idx="3" type="pic"/>
          </p:nvPr>
        </p:nvSpPr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g3250edfcd6d_0_230"/>
          <p:cNvSpPr/>
          <p:nvPr>
            <p:ph idx="4" type="pic"/>
          </p:nvPr>
        </p:nvSpPr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250edfcd6d_0_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250edfcd6d_0_2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250edfcd6d_0_2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250edfcd6d_0_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иконки">
  <p:cSld name="3 карточки иконки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250edfcd6d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374" y="2318400"/>
            <a:ext cx="11017250" cy="3847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250edfcd6d_0_237"/>
          <p:cNvSpPr/>
          <p:nvPr>
            <p:ph idx="2" type="pic"/>
          </p:nvPr>
        </p:nvSpPr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3250edfcd6d_0_23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3250edfcd6d_0_237"/>
          <p:cNvSpPr/>
          <p:nvPr>
            <p:ph idx="3" type="pic"/>
          </p:nvPr>
        </p:nvSpPr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g3250edfcd6d_0_237"/>
          <p:cNvSpPr/>
          <p:nvPr>
            <p:ph idx="4" type="pic"/>
          </p:nvPr>
        </p:nvSpPr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3250edfcd6d_0_237"/>
          <p:cNvSpPr txBox="1"/>
          <p:nvPr>
            <p:ph idx="1" type="subTitle"/>
          </p:nvPr>
        </p:nvSpPr>
        <p:spPr>
          <a:xfrm>
            <a:off x="879482" y="4061618"/>
            <a:ext cx="28935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2" name="Google Shape;242;g3250edfcd6d_0_237"/>
          <p:cNvSpPr txBox="1"/>
          <p:nvPr>
            <p:ph idx="5" type="body"/>
          </p:nvPr>
        </p:nvSpPr>
        <p:spPr>
          <a:xfrm>
            <a:off x="4649508" y="4059936"/>
            <a:ext cx="2868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3" name="Google Shape;243;g3250edfcd6d_0_237"/>
          <p:cNvSpPr txBox="1"/>
          <p:nvPr>
            <p:ph idx="6" type="body"/>
          </p:nvPr>
        </p:nvSpPr>
        <p:spPr>
          <a:xfrm>
            <a:off x="8419534" y="4059936"/>
            <a:ext cx="2868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4" name="Google Shape;244;g3250edfcd6d_0_237"/>
          <p:cNvSpPr txBox="1"/>
          <p:nvPr>
            <p:ph idx="7" type="body"/>
          </p:nvPr>
        </p:nvSpPr>
        <p:spPr>
          <a:xfrm>
            <a:off x="879482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45" name="Google Shape;245;g3250edfcd6d_0_237"/>
          <p:cNvSpPr txBox="1"/>
          <p:nvPr>
            <p:ph idx="8" type="body"/>
          </p:nvPr>
        </p:nvSpPr>
        <p:spPr>
          <a:xfrm>
            <a:off x="4649509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46" name="Google Shape;246;g3250edfcd6d_0_237"/>
          <p:cNvSpPr txBox="1"/>
          <p:nvPr>
            <p:ph idx="9" type="body"/>
          </p:nvPr>
        </p:nvSpPr>
        <p:spPr>
          <a:xfrm>
            <a:off x="8419535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иконки 1">
  <p:cSld name="4 карточки с иконками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250edfcd6d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6000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250edfcd6d_0_24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3250edfcd6d_0_249"/>
          <p:cNvSpPr txBox="1"/>
          <p:nvPr>
            <p:ph idx="1" type="subTitle"/>
          </p:nvPr>
        </p:nvSpPr>
        <p:spPr>
          <a:xfrm>
            <a:off x="1753849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g3250edfcd6d_0_249"/>
          <p:cNvSpPr txBox="1"/>
          <p:nvPr>
            <p:ph idx="2" type="body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2" name="Google Shape;252;g3250edfcd6d_0_249"/>
          <p:cNvSpPr txBox="1"/>
          <p:nvPr>
            <p:ph idx="3" type="body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3" name="Google Shape;253;g3250edfcd6d_0_249"/>
          <p:cNvSpPr txBox="1"/>
          <p:nvPr>
            <p:ph idx="4" type="body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4" name="Google Shape;254;g3250edfcd6d_0_249"/>
          <p:cNvSpPr/>
          <p:nvPr>
            <p:ph idx="5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g3250edfcd6d_0_249"/>
          <p:cNvSpPr/>
          <p:nvPr>
            <p:ph idx="6" type="pic"/>
          </p:nvPr>
        </p:nvSpPr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g3250edfcd6d_0_249"/>
          <p:cNvSpPr/>
          <p:nvPr>
            <p:ph idx="7" type="pic"/>
          </p:nvPr>
        </p:nvSpPr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g3250edfcd6d_0_249"/>
          <p:cNvSpPr/>
          <p:nvPr>
            <p:ph idx="8" type="pic"/>
          </p:nvPr>
        </p:nvSpPr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карточек">
  <p:cSld name="5 карточек с иконками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250edfcd6d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7763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250edfcd6d_0_260"/>
          <p:cNvSpPr txBox="1"/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3250edfcd6d_0_260"/>
          <p:cNvSpPr txBox="1"/>
          <p:nvPr>
            <p:ph idx="1" type="body"/>
          </p:nvPr>
        </p:nvSpPr>
        <p:spPr>
          <a:xfrm>
            <a:off x="879481" y="5310750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2" name="Google Shape;262;g3250edfcd6d_0_260"/>
          <p:cNvSpPr txBox="1"/>
          <p:nvPr>
            <p:ph idx="2" type="body"/>
          </p:nvPr>
        </p:nvSpPr>
        <p:spPr>
          <a:xfrm>
            <a:off x="8329593" y="5310750"/>
            <a:ext cx="2844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3" name="Google Shape;263;g3250edfcd6d_0_260"/>
          <p:cNvSpPr txBox="1"/>
          <p:nvPr>
            <p:ph idx="3" type="body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4" name="Google Shape;264;g3250edfcd6d_0_260"/>
          <p:cNvSpPr txBox="1"/>
          <p:nvPr>
            <p:ph idx="4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5" name="Google Shape;265;g3250edfcd6d_0_260"/>
          <p:cNvSpPr/>
          <p:nvPr>
            <p:ph idx="5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g3250edfcd6d_0_260"/>
          <p:cNvSpPr/>
          <p:nvPr>
            <p:ph idx="6" type="pic"/>
          </p:nvPr>
        </p:nvSpPr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g3250edfcd6d_0_260"/>
          <p:cNvSpPr/>
          <p:nvPr>
            <p:ph idx="7" type="pic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g3250edfcd6d_0_260"/>
          <p:cNvSpPr/>
          <p:nvPr>
            <p:ph idx="8" type="pic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g3250edfcd6d_0_260"/>
          <p:cNvSpPr/>
          <p:nvPr>
            <p:ph idx="9" type="pic"/>
          </p:nvPr>
        </p:nvSpPr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g3250edfcd6d_0_260"/>
          <p:cNvSpPr txBox="1"/>
          <p:nvPr>
            <p:ph idx="13" type="body"/>
          </p:nvPr>
        </p:nvSpPr>
        <p:spPr>
          <a:xfrm>
            <a:off x="879481" y="3261944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 1">
  <p:cSld name="6 карточек с иконками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250edfcd6d_0_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8"/>
            <a:ext cx="11016000" cy="38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250edfcd6d_0_273"/>
          <p:cNvSpPr txBox="1"/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274" name="Google Shape;274;g3250edfcd6d_0_273"/>
          <p:cNvSpPr/>
          <p:nvPr>
            <p:ph idx="2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g3250edfcd6d_0_273"/>
          <p:cNvSpPr/>
          <p:nvPr>
            <p:ph idx="3" type="pic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g3250edfcd6d_0_273"/>
          <p:cNvSpPr/>
          <p:nvPr>
            <p:ph idx="4" type="pic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g3250edfcd6d_0_273"/>
          <p:cNvSpPr txBox="1"/>
          <p:nvPr>
            <p:ph idx="1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g3250edfcd6d_0_273"/>
          <p:cNvSpPr txBox="1"/>
          <p:nvPr>
            <p:ph idx="5" type="body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g3250edfcd6d_0_273"/>
          <p:cNvSpPr/>
          <p:nvPr>
            <p:ph idx="6" type="pic"/>
          </p:nvPr>
        </p:nvSpPr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g3250edfcd6d_0_273"/>
          <p:cNvSpPr/>
          <p:nvPr>
            <p:ph idx="7" type="pic"/>
          </p:nvPr>
        </p:nvSpPr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g3250edfcd6d_0_273"/>
          <p:cNvSpPr/>
          <p:nvPr>
            <p:ph idx="8" type="pic"/>
          </p:nvPr>
        </p:nvSpPr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g3250edfcd6d_0_273"/>
          <p:cNvSpPr txBox="1"/>
          <p:nvPr>
            <p:ph idx="9" type="body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g3250edfcd6d_0_273"/>
          <p:cNvSpPr txBox="1"/>
          <p:nvPr>
            <p:ph idx="13" type="body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g3250edfcd6d_0_273"/>
          <p:cNvSpPr txBox="1"/>
          <p:nvPr>
            <p:ph idx="14" type="body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g3250edfcd6d_0_273"/>
          <p:cNvSpPr txBox="1"/>
          <p:nvPr>
            <p:ph idx="15" type="body"/>
          </p:nvPr>
        </p:nvSpPr>
        <p:spPr>
          <a:xfrm>
            <a:off x="879481" y="3261944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qr">
  <p:cSld name="Финальный слайд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50edfcd6d_0_288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3250edfcd6d_0_288"/>
          <p:cNvSpPr txBox="1"/>
          <p:nvPr>
            <p:ph idx="1" type="body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g3250edfcd6d_0_288"/>
          <p:cNvSpPr txBox="1"/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pic>
        <p:nvPicPr>
          <p:cNvPr id="290" name="Google Shape;290;g3250edfcd6d_0_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7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250edfcd6d_0_288"/>
          <p:cNvSpPr txBox="1"/>
          <p:nvPr>
            <p:ph idx="2" type="body"/>
          </p:nvPr>
        </p:nvSpPr>
        <p:spPr>
          <a:xfrm>
            <a:off x="8183217" y="5870781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g3250edfcd6d_0_288"/>
          <p:cNvSpPr/>
          <p:nvPr>
            <p:ph idx="3" type="pic"/>
          </p:nvPr>
        </p:nvSpPr>
        <p:spPr>
          <a:xfrm>
            <a:off x="8192551" y="781752"/>
            <a:ext cx="3209400" cy="3209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3" name="Google Shape;293;g3250edfcd6d_0_288"/>
          <p:cNvSpPr txBox="1"/>
          <p:nvPr>
            <p:ph idx="4" type="body"/>
          </p:nvPr>
        </p:nvSpPr>
        <p:spPr>
          <a:xfrm>
            <a:off x="594748" y="4598572"/>
            <a:ext cx="652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+скриншот">
  <p:cSld name="Заголовок+скриншот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50edfcd6d_0_296"/>
          <p:cNvSpPr/>
          <p:nvPr>
            <p:ph idx="2" type="pic"/>
          </p:nvPr>
        </p:nvSpPr>
        <p:spPr>
          <a:xfrm>
            <a:off x="587375" y="2020957"/>
            <a:ext cx="11017200" cy="4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3250edfcd6d_0_29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ноформатные скрины">
  <p:cSld name="Разноформатные скрины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50edfcd6d_0_299"/>
          <p:cNvSpPr/>
          <p:nvPr>
            <p:ph idx="2" type="pic"/>
          </p:nvPr>
        </p:nvSpPr>
        <p:spPr>
          <a:xfrm>
            <a:off x="7004304" y="584200"/>
            <a:ext cx="4600200" cy="5581800"/>
          </a:xfrm>
          <a:prstGeom prst="roundRect">
            <a:avLst>
              <a:gd fmla="val 3731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  <p:sp>
        <p:nvSpPr>
          <p:cNvPr id="299" name="Google Shape;299;g3250edfcd6d_0_299"/>
          <p:cNvSpPr/>
          <p:nvPr>
            <p:ph idx="3" type="pic"/>
          </p:nvPr>
        </p:nvSpPr>
        <p:spPr>
          <a:xfrm>
            <a:off x="587374" y="584200"/>
            <a:ext cx="6069600" cy="36039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50edfcd6d_0_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250edfcd6d_0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250edfcd6d_0_3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250edfcd6d_0_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250edfcd6d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50edfcd6d_0_3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250edfcd6d_0_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250edfcd6d_0_41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250edfcd6d_0_4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250edfcd6d_0_4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250edfcd6d_0_4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250edfcd6d_0_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50edfcd6d_0_4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250edfcd6d_0_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50edfcd6d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250edfcd6d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3250edfcd6d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9.png"/><Relationship Id="rId4" Type="http://schemas.openxmlformats.org/officeDocument/2006/relationships/hyperlink" Target="https://github.com/kontur-courses/multithread-asyn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hyperlink" Target="https://forms.gle/fWuMLseguYdtJJHW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learn.microsoft.com/en-us/archive/msdn-magazine/2012/december/csharp-the-csharp-memory-model-in-theory-and-practice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Relationship Id="rId5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hyperlink" Target="https://support.google.com/docs/answer/6388102?co=GENIE.Platform%3DDesktop&amp;hl=r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Relationship Id="rId5" Type="http://schemas.openxmlformats.org/officeDocument/2006/relationships/hyperlink" Target="https://guides.kontur.ru/re/sources/icons-products/" TargetMode="External"/><Relationship Id="rId6" Type="http://schemas.openxmlformats.org/officeDocument/2006/relationships/hyperlink" Target="https://guides.kontur.ru/re/sources/logos/" TargetMode="External"/><Relationship Id="rId7" Type="http://schemas.openxmlformats.org/officeDocument/2006/relationships/hyperlink" Target="https://guides.kontur.ru/re/sources/icons/" TargetMode="External"/><Relationship Id="rId8" Type="http://schemas.openxmlformats.org/officeDocument/2006/relationships/hyperlink" Target="https://guides.kontur.ru/re/sources/logos/#Logo_SKB_Kontu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slide" Target="/ppt/slides/slide93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jpg"/><Relationship Id="rId4" Type="http://schemas.openxmlformats.org/officeDocument/2006/relationships/hyperlink" Target="https://unsplash.com/" TargetMode="External"/><Relationship Id="rId5" Type="http://schemas.openxmlformats.org/officeDocument/2006/relationships/hyperlink" Target="https://www.pexels.com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jpg"/><Relationship Id="rId4" Type="http://schemas.openxmlformats.org/officeDocument/2006/relationships/image" Target="../media/image64.jpg"/><Relationship Id="rId5" Type="http://schemas.openxmlformats.org/officeDocument/2006/relationships/image" Target="../media/image68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54.png"/><Relationship Id="rId6" Type="http://schemas.openxmlformats.org/officeDocument/2006/relationships/image" Target="../media/image85.png"/><Relationship Id="rId7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54.png"/><Relationship Id="rId6" Type="http://schemas.openxmlformats.org/officeDocument/2006/relationships/image" Target="../media/image79.png"/><Relationship Id="rId7" Type="http://schemas.openxmlformats.org/officeDocument/2006/relationships/image" Target="../media/image85.png"/><Relationship Id="rId8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3.png"/><Relationship Id="rId4" Type="http://schemas.openxmlformats.org/officeDocument/2006/relationships/hyperlink" Target="https://clck.ru/" TargetMode="External"/><Relationship Id="rId5" Type="http://schemas.openxmlformats.org/officeDocument/2006/relationships/hyperlink" Target="https://www.qrcode-monkey.com/ru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10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7.png"/><Relationship Id="rId42" Type="http://schemas.openxmlformats.org/officeDocument/2006/relationships/image" Target="../media/image142.png"/><Relationship Id="rId41" Type="http://schemas.openxmlformats.org/officeDocument/2006/relationships/image" Target="../media/image132.png"/><Relationship Id="rId44" Type="http://schemas.openxmlformats.org/officeDocument/2006/relationships/image" Target="../media/image136.png"/><Relationship Id="rId43" Type="http://schemas.openxmlformats.org/officeDocument/2006/relationships/image" Target="../media/image138.png"/><Relationship Id="rId46" Type="http://schemas.openxmlformats.org/officeDocument/2006/relationships/image" Target="../media/image134.png"/><Relationship Id="rId45" Type="http://schemas.openxmlformats.org/officeDocument/2006/relationships/image" Target="../media/image14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0.png"/><Relationship Id="rId4" Type="http://schemas.openxmlformats.org/officeDocument/2006/relationships/image" Target="../media/image97.png"/><Relationship Id="rId9" Type="http://schemas.openxmlformats.org/officeDocument/2006/relationships/image" Target="../media/image106.png"/><Relationship Id="rId48" Type="http://schemas.openxmlformats.org/officeDocument/2006/relationships/image" Target="../media/image154.png"/><Relationship Id="rId47" Type="http://schemas.openxmlformats.org/officeDocument/2006/relationships/image" Target="../media/image141.png"/><Relationship Id="rId49" Type="http://schemas.openxmlformats.org/officeDocument/2006/relationships/image" Target="../media/image140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267.png"/><Relationship Id="rId31" Type="http://schemas.openxmlformats.org/officeDocument/2006/relationships/image" Target="../media/image122.png"/><Relationship Id="rId30" Type="http://schemas.openxmlformats.org/officeDocument/2006/relationships/image" Target="../media/image125.png"/><Relationship Id="rId33" Type="http://schemas.openxmlformats.org/officeDocument/2006/relationships/image" Target="../media/image124.png"/><Relationship Id="rId32" Type="http://schemas.openxmlformats.org/officeDocument/2006/relationships/image" Target="../media/image23.png"/><Relationship Id="rId35" Type="http://schemas.openxmlformats.org/officeDocument/2006/relationships/image" Target="../media/image130.png"/><Relationship Id="rId34" Type="http://schemas.openxmlformats.org/officeDocument/2006/relationships/image" Target="../media/image123.png"/><Relationship Id="rId37" Type="http://schemas.openxmlformats.org/officeDocument/2006/relationships/image" Target="../media/image160.png"/><Relationship Id="rId36" Type="http://schemas.openxmlformats.org/officeDocument/2006/relationships/image" Target="../media/image128.png"/><Relationship Id="rId39" Type="http://schemas.openxmlformats.org/officeDocument/2006/relationships/image" Target="../media/image133.png"/><Relationship Id="rId38" Type="http://schemas.openxmlformats.org/officeDocument/2006/relationships/image" Target="../media/image135.png"/><Relationship Id="rId62" Type="http://schemas.openxmlformats.org/officeDocument/2006/relationships/image" Target="../media/image158.png"/><Relationship Id="rId61" Type="http://schemas.openxmlformats.org/officeDocument/2006/relationships/image" Target="../media/image150.png"/><Relationship Id="rId20" Type="http://schemas.openxmlformats.org/officeDocument/2006/relationships/image" Target="../media/image118.png"/><Relationship Id="rId22" Type="http://schemas.openxmlformats.org/officeDocument/2006/relationships/image" Target="../media/image112.png"/><Relationship Id="rId21" Type="http://schemas.openxmlformats.org/officeDocument/2006/relationships/image" Target="../media/image116.png"/><Relationship Id="rId24" Type="http://schemas.openxmlformats.org/officeDocument/2006/relationships/image" Target="../media/image129.png"/><Relationship Id="rId23" Type="http://schemas.openxmlformats.org/officeDocument/2006/relationships/image" Target="../media/image131.png"/><Relationship Id="rId60" Type="http://schemas.openxmlformats.org/officeDocument/2006/relationships/image" Target="../media/image153.png"/><Relationship Id="rId26" Type="http://schemas.openxmlformats.org/officeDocument/2006/relationships/image" Target="../media/image119.png"/><Relationship Id="rId25" Type="http://schemas.openxmlformats.org/officeDocument/2006/relationships/image" Target="../media/image117.png"/><Relationship Id="rId28" Type="http://schemas.openxmlformats.org/officeDocument/2006/relationships/image" Target="../media/image126.png"/><Relationship Id="rId27" Type="http://schemas.openxmlformats.org/officeDocument/2006/relationships/image" Target="../media/image121.png"/><Relationship Id="rId29" Type="http://schemas.openxmlformats.org/officeDocument/2006/relationships/image" Target="../media/image127.png"/><Relationship Id="rId51" Type="http://schemas.openxmlformats.org/officeDocument/2006/relationships/image" Target="../media/image149.png"/><Relationship Id="rId50" Type="http://schemas.openxmlformats.org/officeDocument/2006/relationships/image" Target="../media/image144.png"/><Relationship Id="rId53" Type="http://schemas.openxmlformats.org/officeDocument/2006/relationships/image" Target="../media/image147.png"/><Relationship Id="rId52" Type="http://schemas.openxmlformats.org/officeDocument/2006/relationships/image" Target="../media/image145.png"/><Relationship Id="rId11" Type="http://schemas.openxmlformats.org/officeDocument/2006/relationships/image" Target="../media/image108.png"/><Relationship Id="rId55" Type="http://schemas.openxmlformats.org/officeDocument/2006/relationships/image" Target="../media/image22.png"/><Relationship Id="rId10" Type="http://schemas.openxmlformats.org/officeDocument/2006/relationships/image" Target="../media/image107.png"/><Relationship Id="rId54" Type="http://schemas.openxmlformats.org/officeDocument/2006/relationships/image" Target="../media/image151.png"/><Relationship Id="rId13" Type="http://schemas.openxmlformats.org/officeDocument/2006/relationships/image" Target="../media/image110.png"/><Relationship Id="rId57" Type="http://schemas.openxmlformats.org/officeDocument/2006/relationships/image" Target="../media/image19.png"/><Relationship Id="rId12" Type="http://schemas.openxmlformats.org/officeDocument/2006/relationships/image" Target="../media/image111.png"/><Relationship Id="rId56" Type="http://schemas.openxmlformats.org/officeDocument/2006/relationships/image" Target="../media/image152.png"/><Relationship Id="rId15" Type="http://schemas.openxmlformats.org/officeDocument/2006/relationships/image" Target="../media/image114.png"/><Relationship Id="rId59" Type="http://schemas.openxmlformats.org/officeDocument/2006/relationships/image" Target="../media/image148.png"/><Relationship Id="rId14" Type="http://schemas.openxmlformats.org/officeDocument/2006/relationships/image" Target="../media/image113.png"/><Relationship Id="rId58" Type="http://schemas.openxmlformats.org/officeDocument/2006/relationships/image" Target="../media/image143.png"/><Relationship Id="rId17" Type="http://schemas.openxmlformats.org/officeDocument/2006/relationships/image" Target="../media/image120.png"/><Relationship Id="rId16" Type="http://schemas.openxmlformats.org/officeDocument/2006/relationships/image" Target="../media/image244.png"/><Relationship Id="rId19" Type="http://schemas.openxmlformats.org/officeDocument/2006/relationships/image" Target="../media/image165.png"/><Relationship Id="rId18" Type="http://schemas.openxmlformats.org/officeDocument/2006/relationships/image" Target="../media/image115.png"/></Relationships>
</file>

<file path=ppt/slides/_rels/slide9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91.png"/><Relationship Id="rId84" Type="http://schemas.openxmlformats.org/officeDocument/2006/relationships/image" Target="../media/image234.png"/><Relationship Id="rId83" Type="http://schemas.openxmlformats.org/officeDocument/2006/relationships/image" Target="../media/image238.png"/><Relationship Id="rId42" Type="http://schemas.openxmlformats.org/officeDocument/2006/relationships/image" Target="../media/image83.png"/><Relationship Id="rId86" Type="http://schemas.openxmlformats.org/officeDocument/2006/relationships/image" Target="../media/image243.png"/><Relationship Id="rId41" Type="http://schemas.openxmlformats.org/officeDocument/2006/relationships/image" Target="../media/image192.png"/><Relationship Id="rId85" Type="http://schemas.openxmlformats.org/officeDocument/2006/relationships/image" Target="../media/image233.png"/><Relationship Id="rId44" Type="http://schemas.openxmlformats.org/officeDocument/2006/relationships/image" Target="../media/image199.png"/><Relationship Id="rId43" Type="http://schemas.openxmlformats.org/officeDocument/2006/relationships/image" Target="../media/image193.png"/><Relationship Id="rId46" Type="http://schemas.openxmlformats.org/officeDocument/2006/relationships/image" Target="../media/image209.png"/><Relationship Id="rId45" Type="http://schemas.openxmlformats.org/officeDocument/2006/relationships/image" Target="../media/image53.png"/><Relationship Id="rId80" Type="http://schemas.openxmlformats.org/officeDocument/2006/relationships/image" Target="../media/image236.png"/><Relationship Id="rId82" Type="http://schemas.openxmlformats.org/officeDocument/2006/relationships/image" Target="../media/image229.png"/><Relationship Id="rId81" Type="http://schemas.openxmlformats.org/officeDocument/2006/relationships/image" Target="../media/image2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9.png"/><Relationship Id="rId4" Type="http://schemas.openxmlformats.org/officeDocument/2006/relationships/image" Target="../media/image157.png"/><Relationship Id="rId9" Type="http://schemas.openxmlformats.org/officeDocument/2006/relationships/image" Target="../media/image155.png"/><Relationship Id="rId48" Type="http://schemas.openxmlformats.org/officeDocument/2006/relationships/image" Target="../media/image197.png"/><Relationship Id="rId47" Type="http://schemas.openxmlformats.org/officeDocument/2006/relationships/image" Target="../media/image198.png"/><Relationship Id="rId49" Type="http://schemas.openxmlformats.org/officeDocument/2006/relationships/image" Target="../media/image201.png"/><Relationship Id="rId5" Type="http://schemas.openxmlformats.org/officeDocument/2006/relationships/image" Target="../media/image156.png"/><Relationship Id="rId6" Type="http://schemas.openxmlformats.org/officeDocument/2006/relationships/image" Target="../media/image175.png"/><Relationship Id="rId7" Type="http://schemas.openxmlformats.org/officeDocument/2006/relationships/image" Target="../media/image161.png"/><Relationship Id="rId8" Type="http://schemas.openxmlformats.org/officeDocument/2006/relationships/image" Target="../media/image164.png"/><Relationship Id="rId73" Type="http://schemas.openxmlformats.org/officeDocument/2006/relationships/image" Target="../media/image223.png"/><Relationship Id="rId72" Type="http://schemas.openxmlformats.org/officeDocument/2006/relationships/image" Target="../media/image221.png"/><Relationship Id="rId31" Type="http://schemas.openxmlformats.org/officeDocument/2006/relationships/image" Target="../media/image187.png"/><Relationship Id="rId75" Type="http://schemas.openxmlformats.org/officeDocument/2006/relationships/image" Target="../media/image240.png"/><Relationship Id="rId30" Type="http://schemas.openxmlformats.org/officeDocument/2006/relationships/image" Target="../media/image183.png"/><Relationship Id="rId74" Type="http://schemas.openxmlformats.org/officeDocument/2006/relationships/image" Target="../media/image237.png"/><Relationship Id="rId33" Type="http://schemas.openxmlformats.org/officeDocument/2006/relationships/image" Target="../media/image189.png"/><Relationship Id="rId77" Type="http://schemas.openxmlformats.org/officeDocument/2006/relationships/image" Target="../media/image228.png"/><Relationship Id="rId32" Type="http://schemas.openxmlformats.org/officeDocument/2006/relationships/image" Target="../media/image272.png"/><Relationship Id="rId76" Type="http://schemas.openxmlformats.org/officeDocument/2006/relationships/image" Target="../media/image230.png"/><Relationship Id="rId35" Type="http://schemas.openxmlformats.org/officeDocument/2006/relationships/image" Target="../media/image186.png"/><Relationship Id="rId79" Type="http://schemas.openxmlformats.org/officeDocument/2006/relationships/image" Target="../media/image231.png"/><Relationship Id="rId34" Type="http://schemas.openxmlformats.org/officeDocument/2006/relationships/image" Target="../media/image212.png"/><Relationship Id="rId78" Type="http://schemas.openxmlformats.org/officeDocument/2006/relationships/image" Target="../media/image226.png"/><Relationship Id="rId71" Type="http://schemas.openxmlformats.org/officeDocument/2006/relationships/image" Target="../media/image219.png"/><Relationship Id="rId70" Type="http://schemas.openxmlformats.org/officeDocument/2006/relationships/image" Target="../media/image227.png"/><Relationship Id="rId37" Type="http://schemas.openxmlformats.org/officeDocument/2006/relationships/image" Target="../media/image195.png"/><Relationship Id="rId36" Type="http://schemas.openxmlformats.org/officeDocument/2006/relationships/image" Target="../media/image184.png"/><Relationship Id="rId39" Type="http://schemas.openxmlformats.org/officeDocument/2006/relationships/image" Target="../media/image190.png"/><Relationship Id="rId38" Type="http://schemas.openxmlformats.org/officeDocument/2006/relationships/image" Target="../media/image188.png"/><Relationship Id="rId62" Type="http://schemas.openxmlformats.org/officeDocument/2006/relationships/image" Target="../media/image216.png"/><Relationship Id="rId61" Type="http://schemas.openxmlformats.org/officeDocument/2006/relationships/image" Target="../media/image214.png"/><Relationship Id="rId20" Type="http://schemas.openxmlformats.org/officeDocument/2006/relationships/image" Target="../media/image177.png"/><Relationship Id="rId64" Type="http://schemas.openxmlformats.org/officeDocument/2006/relationships/image" Target="../media/image217.png"/><Relationship Id="rId63" Type="http://schemas.openxmlformats.org/officeDocument/2006/relationships/image" Target="../media/image225.png"/><Relationship Id="rId22" Type="http://schemas.openxmlformats.org/officeDocument/2006/relationships/image" Target="../media/image170.png"/><Relationship Id="rId66" Type="http://schemas.openxmlformats.org/officeDocument/2006/relationships/image" Target="../media/image218.png"/><Relationship Id="rId21" Type="http://schemas.openxmlformats.org/officeDocument/2006/relationships/image" Target="../media/image176.png"/><Relationship Id="rId65" Type="http://schemas.openxmlformats.org/officeDocument/2006/relationships/image" Target="../media/image222.png"/><Relationship Id="rId24" Type="http://schemas.openxmlformats.org/officeDocument/2006/relationships/image" Target="../media/image174.png"/><Relationship Id="rId68" Type="http://schemas.openxmlformats.org/officeDocument/2006/relationships/image" Target="../media/image220.png"/><Relationship Id="rId23" Type="http://schemas.openxmlformats.org/officeDocument/2006/relationships/image" Target="../media/image173.png"/><Relationship Id="rId67" Type="http://schemas.openxmlformats.org/officeDocument/2006/relationships/image" Target="../media/image215.png"/><Relationship Id="rId60" Type="http://schemas.openxmlformats.org/officeDocument/2006/relationships/image" Target="../media/image213.png"/><Relationship Id="rId26" Type="http://schemas.openxmlformats.org/officeDocument/2006/relationships/image" Target="../media/image180.png"/><Relationship Id="rId25" Type="http://schemas.openxmlformats.org/officeDocument/2006/relationships/image" Target="../media/image181.png"/><Relationship Id="rId69" Type="http://schemas.openxmlformats.org/officeDocument/2006/relationships/image" Target="../media/image224.png"/><Relationship Id="rId28" Type="http://schemas.openxmlformats.org/officeDocument/2006/relationships/image" Target="../media/image75.png"/><Relationship Id="rId27" Type="http://schemas.openxmlformats.org/officeDocument/2006/relationships/image" Target="../media/image185.png"/><Relationship Id="rId29" Type="http://schemas.openxmlformats.org/officeDocument/2006/relationships/image" Target="../media/image182.png"/><Relationship Id="rId51" Type="http://schemas.openxmlformats.org/officeDocument/2006/relationships/image" Target="../media/image203.png"/><Relationship Id="rId50" Type="http://schemas.openxmlformats.org/officeDocument/2006/relationships/image" Target="../media/image204.png"/><Relationship Id="rId53" Type="http://schemas.openxmlformats.org/officeDocument/2006/relationships/image" Target="../media/image211.png"/><Relationship Id="rId52" Type="http://schemas.openxmlformats.org/officeDocument/2006/relationships/image" Target="../media/image202.png"/><Relationship Id="rId11" Type="http://schemas.openxmlformats.org/officeDocument/2006/relationships/image" Target="../media/image76.png"/><Relationship Id="rId55" Type="http://schemas.openxmlformats.org/officeDocument/2006/relationships/image" Target="../media/image399.png"/><Relationship Id="rId10" Type="http://schemas.openxmlformats.org/officeDocument/2006/relationships/image" Target="../media/image166.png"/><Relationship Id="rId54" Type="http://schemas.openxmlformats.org/officeDocument/2006/relationships/image" Target="../media/image207.png"/><Relationship Id="rId13" Type="http://schemas.openxmlformats.org/officeDocument/2006/relationships/image" Target="../media/image167.png"/><Relationship Id="rId57" Type="http://schemas.openxmlformats.org/officeDocument/2006/relationships/image" Target="../media/image210.png"/><Relationship Id="rId12" Type="http://schemas.openxmlformats.org/officeDocument/2006/relationships/image" Target="../media/image163.png"/><Relationship Id="rId56" Type="http://schemas.openxmlformats.org/officeDocument/2006/relationships/image" Target="../media/image208.png"/><Relationship Id="rId15" Type="http://schemas.openxmlformats.org/officeDocument/2006/relationships/image" Target="../media/image196.png"/><Relationship Id="rId59" Type="http://schemas.openxmlformats.org/officeDocument/2006/relationships/image" Target="../media/image206.png"/><Relationship Id="rId14" Type="http://schemas.openxmlformats.org/officeDocument/2006/relationships/image" Target="../media/image168.png"/><Relationship Id="rId58" Type="http://schemas.openxmlformats.org/officeDocument/2006/relationships/image" Target="../media/image205.png"/><Relationship Id="rId17" Type="http://schemas.openxmlformats.org/officeDocument/2006/relationships/image" Target="../media/image178.png"/><Relationship Id="rId16" Type="http://schemas.openxmlformats.org/officeDocument/2006/relationships/image" Target="../media/image169.png"/><Relationship Id="rId19" Type="http://schemas.openxmlformats.org/officeDocument/2006/relationships/image" Target="../media/image172.png"/><Relationship Id="rId18" Type="http://schemas.openxmlformats.org/officeDocument/2006/relationships/image" Target="../media/image171.png"/></Relationships>
</file>

<file path=ppt/slides/_rels/slide9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1.png"/><Relationship Id="rId84" Type="http://schemas.openxmlformats.org/officeDocument/2006/relationships/image" Target="../media/image322.png"/><Relationship Id="rId83" Type="http://schemas.openxmlformats.org/officeDocument/2006/relationships/image" Target="../media/image320.png"/><Relationship Id="rId42" Type="http://schemas.openxmlformats.org/officeDocument/2006/relationships/image" Target="../media/image283.png"/><Relationship Id="rId86" Type="http://schemas.openxmlformats.org/officeDocument/2006/relationships/image" Target="../media/image213.png"/><Relationship Id="rId41" Type="http://schemas.openxmlformats.org/officeDocument/2006/relationships/image" Target="../media/image220.png"/><Relationship Id="rId85" Type="http://schemas.openxmlformats.org/officeDocument/2006/relationships/image" Target="../media/image214.png"/><Relationship Id="rId44" Type="http://schemas.openxmlformats.org/officeDocument/2006/relationships/image" Target="../media/image285.png"/><Relationship Id="rId43" Type="http://schemas.openxmlformats.org/officeDocument/2006/relationships/image" Target="../media/image280.png"/><Relationship Id="rId46" Type="http://schemas.openxmlformats.org/officeDocument/2006/relationships/image" Target="../media/image281.png"/><Relationship Id="rId45" Type="http://schemas.openxmlformats.org/officeDocument/2006/relationships/image" Target="../media/image282.png"/><Relationship Id="rId80" Type="http://schemas.openxmlformats.org/officeDocument/2006/relationships/image" Target="../media/image164.png"/><Relationship Id="rId82" Type="http://schemas.openxmlformats.org/officeDocument/2006/relationships/image" Target="../media/image219.png"/><Relationship Id="rId81" Type="http://schemas.openxmlformats.org/officeDocument/2006/relationships/image" Target="../media/image3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9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48" Type="http://schemas.openxmlformats.org/officeDocument/2006/relationships/image" Target="../media/image288.png"/><Relationship Id="rId47" Type="http://schemas.openxmlformats.org/officeDocument/2006/relationships/image" Target="../media/image284.png"/><Relationship Id="rId49" Type="http://schemas.openxmlformats.org/officeDocument/2006/relationships/image" Target="../media/image289.png"/><Relationship Id="rId5" Type="http://schemas.openxmlformats.org/officeDocument/2006/relationships/image" Target="../media/image150.png"/><Relationship Id="rId6" Type="http://schemas.openxmlformats.org/officeDocument/2006/relationships/image" Target="../media/image158.png"/><Relationship Id="rId7" Type="http://schemas.openxmlformats.org/officeDocument/2006/relationships/image" Target="../media/image245.png"/><Relationship Id="rId8" Type="http://schemas.openxmlformats.org/officeDocument/2006/relationships/image" Target="../media/image250.png"/><Relationship Id="rId73" Type="http://schemas.openxmlformats.org/officeDocument/2006/relationships/image" Target="../media/image303.png"/><Relationship Id="rId72" Type="http://schemas.openxmlformats.org/officeDocument/2006/relationships/image" Target="../media/image308.png"/><Relationship Id="rId31" Type="http://schemas.openxmlformats.org/officeDocument/2006/relationships/image" Target="../media/image266.png"/><Relationship Id="rId75" Type="http://schemas.openxmlformats.org/officeDocument/2006/relationships/image" Target="../media/image313.png"/><Relationship Id="rId30" Type="http://schemas.openxmlformats.org/officeDocument/2006/relationships/image" Target="../media/image268.png"/><Relationship Id="rId74" Type="http://schemas.openxmlformats.org/officeDocument/2006/relationships/image" Target="../media/image307.png"/><Relationship Id="rId33" Type="http://schemas.openxmlformats.org/officeDocument/2006/relationships/image" Target="../media/image269.png"/><Relationship Id="rId77" Type="http://schemas.openxmlformats.org/officeDocument/2006/relationships/image" Target="../media/image312.png"/><Relationship Id="rId32" Type="http://schemas.openxmlformats.org/officeDocument/2006/relationships/image" Target="../media/image271.png"/><Relationship Id="rId76" Type="http://schemas.openxmlformats.org/officeDocument/2006/relationships/image" Target="../media/image314.png"/><Relationship Id="rId35" Type="http://schemas.openxmlformats.org/officeDocument/2006/relationships/image" Target="../media/image236.png"/><Relationship Id="rId79" Type="http://schemas.openxmlformats.org/officeDocument/2006/relationships/image" Target="../media/image207.png"/><Relationship Id="rId34" Type="http://schemas.openxmlformats.org/officeDocument/2006/relationships/image" Target="../media/image276.png"/><Relationship Id="rId78" Type="http://schemas.openxmlformats.org/officeDocument/2006/relationships/image" Target="../media/image311.png"/><Relationship Id="rId71" Type="http://schemas.openxmlformats.org/officeDocument/2006/relationships/image" Target="../media/image316.png"/><Relationship Id="rId70" Type="http://schemas.openxmlformats.org/officeDocument/2006/relationships/image" Target="../media/image175.png"/><Relationship Id="rId37" Type="http://schemas.openxmlformats.org/officeDocument/2006/relationships/image" Target="../media/image273.png"/><Relationship Id="rId36" Type="http://schemas.openxmlformats.org/officeDocument/2006/relationships/image" Target="../media/image274.png"/><Relationship Id="rId39" Type="http://schemas.openxmlformats.org/officeDocument/2006/relationships/image" Target="../media/image294.png"/><Relationship Id="rId38" Type="http://schemas.openxmlformats.org/officeDocument/2006/relationships/image" Target="../media/image277.png"/><Relationship Id="rId62" Type="http://schemas.openxmlformats.org/officeDocument/2006/relationships/image" Target="../media/image300.png"/><Relationship Id="rId61" Type="http://schemas.openxmlformats.org/officeDocument/2006/relationships/image" Target="../media/image85.png"/><Relationship Id="rId20" Type="http://schemas.openxmlformats.org/officeDocument/2006/relationships/image" Target="../media/image257.png"/><Relationship Id="rId64" Type="http://schemas.openxmlformats.org/officeDocument/2006/relationships/image" Target="../media/image310.png"/><Relationship Id="rId63" Type="http://schemas.openxmlformats.org/officeDocument/2006/relationships/image" Target="../media/image299.png"/><Relationship Id="rId22" Type="http://schemas.openxmlformats.org/officeDocument/2006/relationships/image" Target="../media/image256.png"/><Relationship Id="rId66" Type="http://schemas.openxmlformats.org/officeDocument/2006/relationships/image" Target="../media/image343.png"/><Relationship Id="rId21" Type="http://schemas.openxmlformats.org/officeDocument/2006/relationships/image" Target="../media/image258.png"/><Relationship Id="rId65" Type="http://schemas.openxmlformats.org/officeDocument/2006/relationships/image" Target="../media/image301.png"/><Relationship Id="rId24" Type="http://schemas.openxmlformats.org/officeDocument/2006/relationships/image" Target="../media/image261.png"/><Relationship Id="rId68" Type="http://schemas.openxmlformats.org/officeDocument/2006/relationships/image" Target="../media/image302.png"/><Relationship Id="rId23" Type="http://schemas.openxmlformats.org/officeDocument/2006/relationships/image" Target="../media/image262.png"/><Relationship Id="rId67" Type="http://schemas.openxmlformats.org/officeDocument/2006/relationships/image" Target="../media/image305.png"/><Relationship Id="rId60" Type="http://schemas.openxmlformats.org/officeDocument/2006/relationships/image" Target="../media/image309.png"/><Relationship Id="rId26" Type="http://schemas.openxmlformats.org/officeDocument/2006/relationships/image" Target="../media/image264.png"/><Relationship Id="rId25" Type="http://schemas.openxmlformats.org/officeDocument/2006/relationships/image" Target="../media/image263.png"/><Relationship Id="rId69" Type="http://schemas.openxmlformats.org/officeDocument/2006/relationships/image" Target="../media/image306.png"/><Relationship Id="rId28" Type="http://schemas.openxmlformats.org/officeDocument/2006/relationships/image" Target="../media/image270.png"/><Relationship Id="rId27" Type="http://schemas.openxmlformats.org/officeDocument/2006/relationships/image" Target="../media/image278.png"/><Relationship Id="rId29" Type="http://schemas.openxmlformats.org/officeDocument/2006/relationships/image" Target="../media/image265.png"/><Relationship Id="rId51" Type="http://schemas.openxmlformats.org/officeDocument/2006/relationships/image" Target="../media/image287.png"/><Relationship Id="rId50" Type="http://schemas.openxmlformats.org/officeDocument/2006/relationships/image" Target="../media/image290.png"/><Relationship Id="rId53" Type="http://schemas.openxmlformats.org/officeDocument/2006/relationships/image" Target="../media/image293.png"/><Relationship Id="rId52" Type="http://schemas.openxmlformats.org/officeDocument/2006/relationships/image" Target="../media/image286.png"/><Relationship Id="rId11" Type="http://schemas.openxmlformats.org/officeDocument/2006/relationships/image" Target="../media/image249.png"/><Relationship Id="rId55" Type="http://schemas.openxmlformats.org/officeDocument/2006/relationships/image" Target="../media/image296.png"/><Relationship Id="rId10" Type="http://schemas.openxmlformats.org/officeDocument/2006/relationships/image" Target="../media/image246.png"/><Relationship Id="rId54" Type="http://schemas.openxmlformats.org/officeDocument/2006/relationships/image" Target="../media/image295.png"/><Relationship Id="rId13" Type="http://schemas.openxmlformats.org/officeDocument/2006/relationships/image" Target="../media/image248.png"/><Relationship Id="rId57" Type="http://schemas.openxmlformats.org/officeDocument/2006/relationships/image" Target="../media/image291.png"/><Relationship Id="rId12" Type="http://schemas.openxmlformats.org/officeDocument/2006/relationships/image" Target="../media/image260.png"/><Relationship Id="rId56" Type="http://schemas.openxmlformats.org/officeDocument/2006/relationships/image" Target="../media/image298.png"/><Relationship Id="rId15" Type="http://schemas.openxmlformats.org/officeDocument/2006/relationships/image" Target="../media/image396.png"/><Relationship Id="rId59" Type="http://schemas.openxmlformats.org/officeDocument/2006/relationships/image" Target="../media/image297.png"/><Relationship Id="rId14" Type="http://schemas.openxmlformats.org/officeDocument/2006/relationships/image" Target="../media/image251.png"/><Relationship Id="rId58" Type="http://schemas.openxmlformats.org/officeDocument/2006/relationships/image" Target="../media/image292.png"/><Relationship Id="rId17" Type="http://schemas.openxmlformats.org/officeDocument/2006/relationships/image" Target="../media/image252.png"/><Relationship Id="rId16" Type="http://schemas.openxmlformats.org/officeDocument/2006/relationships/image" Target="../media/image397.png"/><Relationship Id="rId19" Type="http://schemas.openxmlformats.org/officeDocument/2006/relationships/image" Target="../media/image253.png"/><Relationship Id="rId18" Type="http://schemas.openxmlformats.org/officeDocument/2006/relationships/image" Target="../media/image255.png"/></Relationships>
</file>

<file path=ppt/slides/_rels/slide96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7.png"/><Relationship Id="rId42" Type="http://schemas.openxmlformats.org/officeDocument/2006/relationships/image" Target="../media/image363.png"/><Relationship Id="rId41" Type="http://schemas.openxmlformats.org/officeDocument/2006/relationships/image" Target="../media/image361.png"/><Relationship Id="rId44" Type="http://schemas.openxmlformats.org/officeDocument/2006/relationships/image" Target="../media/image364.png"/><Relationship Id="rId43" Type="http://schemas.openxmlformats.org/officeDocument/2006/relationships/image" Target="../media/image365.png"/><Relationship Id="rId46" Type="http://schemas.openxmlformats.org/officeDocument/2006/relationships/image" Target="../media/image367.png"/><Relationship Id="rId45" Type="http://schemas.openxmlformats.org/officeDocument/2006/relationships/image" Target="../media/image36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uides.kontur.ru/re/sources/icons/" TargetMode="External"/><Relationship Id="rId4" Type="http://schemas.openxmlformats.org/officeDocument/2006/relationships/image" Target="../media/image324.png"/><Relationship Id="rId9" Type="http://schemas.openxmlformats.org/officeDocument/2006/relationships/image" Target="../media/image332.png"/><Relationship Id="rId48" Type="http://schemas.openxmlformats.org/officeDocument/2006/relationships/image" Target="../media/image368.png"/><Relationship Id="rId47" Type="http://schemas.openxmlformats.org/officeDocument/2006/relationships/image" Target="../media/image369.png"/><Relationship Id="rId49" Type="http://schemas.openxmlformats.org/officeDocument/2006/relationships/image" Target="../media/image380.png"/><Relationship Id="rId5" Type="http://schemas.openxmlformats.org/officeDocument/2006/relationships/image" Target="../media/image331.png"/><Relationship Id="rId6" Type="http://schemas.openxmlformats.org/officeDocument/2006/relationships/image" Target="../media/image323.png"/><Relationship Id="rId7" Type="http://schemas.openxmlformats.org/officeDocument/2006/relationships/image" Target="../media/image329.png"/><Relationship Id="rId8" Type="http://schemas.openxmlformats.org/officeDocument/2006/relationships/image" Target="../media/image325.png"/><Relationship Id="rId73" Type="http://schemas.openxmlformats.org/officeDocument/2006/relationships/image" Target="../media/image390.png"/><Relationship Id="rId72" Type="http://schemas.openxmlformats.org/officeDocument/2006/relationships/image" Target="../media/image392.png"/><Relationship Id="rId31" Type="http://schemas.openxmlformats.org/officeDocument/2006/relationships/image" Target="../media/image349.png"/><Relationship Id="rId75" Type="http://schemas.openxmlformats.org/officeDocument/2006/relationships/image" Target="../media/image395.png"/><Relationship Id="rId30" Type="http://schemas.openxmlformats.org/officeDocument/2006/relationships/image" Target="../media/image350.png"/><Relationship Id="rId74" Type="http://schemas.openxmlformats.org/officeDocument/2006/relationships/image" Target="../media/image394.png"/><Relationship Id="rId33" Type="http://schemas.openxmlformats.org/officeDocument/2006/relationships/image" Target="../media/image355.png"/><Relationship Id="rId32" Type="http://schemas.openxmlformats.org/officeDocument/2006/relationships/image" Target="../media/image362.png"/><Relationship Id="rId35" Type="http://schemas.openxmlformats.org/officeDocument/2006/relationships/image" Target="../media/image360.png"/><Relationship Id="rId34" Type="http://schemas.openxmlformats.org/officeDocument/2006/relationships/image" Target="../media/image352.png"/><Relationship Id="rId71" Type="http://schemas.openxmlformats.org/officeDocument/2006/relationships/image" Target="../media/image383.png"/><Relationship Id="rId70" Type="http://schemas.openxmlformats.org/officeDocument/2006/relationships/image" Target="../media/image386.png"/><Relationship Id="rId37" Type="http://schemas.openxmlformats.org/officeDocument/2006/relationships/image" Target="../media/image353.png"/><Relationship Id="rId36" Type="http://schemas.openxmlformats.org/officeDocument/2006/relationships/image" Target="../media/image359.png"/><Relationship Id="rId39" Type="http://schemas.openxmlformats.org/officeDocument/2006/relationships/image" Target="../media/image358.png"/><Relationship Id="rId38" Type="http://schemas.openxmlformats.org/officeDocument/2006/relationships/image" Target="../media/image356.png"/><Relationship Id="rId62" Type="http://schemas.openxmlformats.org/officeDocument/2006/relationships/image" Target="../media/image389.png"/><Relationship Id="rId61" Type="http://schemas.openxmlformats.org/officeDocument/2006/relationships/image" Target="../media/image35.png"/><Relationship Id="rId20" Type="http://schemas.openxmlformats.org/officeDocument/2006/relationships/image" Target="../media/image348.png"/><Relationship Id="rId64" Type="http://schemas.openxmlformats.org/officeDocument/2006/relationships/image" Target="../media/image388.png"/><Relationship Id="rId63" Type="http://schemas.openxmlformats.org/officeDocument/2006/relationships/image" Target="../media/image379.png"/><Relationship Id="rId22" Type="http://schemas.openxmlformats.org/officeDocument/2006/relationships/image" Target="../media/image341.png"/><Relationship Id="rId66" Type="http://schemas.openxmlformats.org/officeDocument/2006/relationships/image" Target="../media/image384.png"/><Relationship Id="rId21" Type="http://schemas.openxmlformats.org/officeDocument/2006/relationships/image" Target="../media/image340.png"/><Relationship Id="rId65" Type="http://schemas.openxmlformats.org/officeDocument/2006/relationships/image" Target="../media/image385.png"/><Relationship Id="rId24" Type="http://schemas.openxmlformats.org/officeDocument/2006/relationships/image" Target="../media/image338.png"/><Relationship Id="rId68" Type="http://schemas.openxmlformats.org/officeDocument/2006/relationships/image" Target="../media/image391.png"/><Relationship Id="rId23" Type="http://schemas.openxmlformats.org/officeDocument/2006/relationships/image" Target="../media/image336.png"/><Relationship Id="rId67" Type="http://schemas.openxmlformats.org/officeDocument/2006/relationships/image" Target="../media/image308.png"/><Relationship Id="rId60" Type="http://schemas.openxmlformats.org/officeDocument/2006/relationships/image" Target="../media/image294.png"/><Relationship Id="rId26" Type="http://schemas.openxmlformats.org/officeDocument/2006/relationships/image" Target="../media/image342.png"/><Relationship Id="rId25" Type="http://schemas.openxmlformats.org/officeDocument/2006/relationships/image" Target="../media/image344.png"/><Relationship Id="rId69" Type="http://schemas.openxmlformats.org/officeDocument/2006/relationships/image" Target="../media/image316.png"/><Relationship Id="rId28" Type="http://schemas.openxmlformats.org/officeDocument/2006/relationships/image" Target="../media/image354.png"/><Relationship Id="rId27" Type="http://schemas.openxmlformats.org/officeDocument/2006/relationships/image" Target="../media/image346.png"/><Relationship Id="rId29" Type="http://schemas.openxmlformats.org/officeDocument/2006/relationships/image" Target="../media/image347.png"/><Relationship Id="rId51" Type="http://schemas.openxmlformats.org/officeDocument/2006/relationships/image" Target="../media/image377.png"/><Relationship Id="rId50" Type="http://schemas.openxmlformats.org/officeDocument/2006/relationships/image" Target="../media/image398.png"/><Relationship Id="rId53" Type="http://schemas.openxmlformats.org/officeDocument/2006/relationships/image" Target="../media/image370.png"/><Relationship Id="rId52" Type="http://schemas.openxmlformats.org/officeDocument/2006/relationships/image" Target="../media/image373.png"/><Relationship Id="rId11" Type="http://schemas.openxmlformats.org/officeDocument/2006/relationships/image" Target="../media/image327.png"/><Relationship Id="rId55" Type="http://schemas.openxmlformats.org/officeDocument/2006/relationships/image" Target="../media/image371.png"/><Relationship Id="rId10" Type="http://schemas.openxmlformats.org/officeDocument/2006/relationships/image" Target="../media/image326.png"/><Relationship Id="rId54" Type="http://schemas.openxmlformats.org/officeDocument/2006/relationships/image" Target="../media/image374.png"/><Relationship Id="rId13" Type="http://schemas.openxmlformats.org/officeDocument/2006/relationships/image" Target="../media/image333.png"/><Relationship Id="rId57" Type="http://schemas.openxmlformats.org/officeDocument/2006/relationships/image" Target="../media/image393.png"/><Relationship Id="rId12" Type="http://schemas.openxmlformats.org/officeDocument/2006/relationships/image" Target="../media/image330.png"/><Relationship Id="rId56" Type="http://schemas.openxmlformats.org/officeDocument/2006/relationships/image" Target="../media/image378.png"/><Relationship Id="rId15" Type="http://schemas.openxmlformats.org/officeDocument/2006/relationships/image" Target="../media/image334.png"/><Relationship Id="rId59" Type="http://schemas.openxmlformats.org/officeDocument/2006/relationships/image" Target="../media/image381.png"/><Relationship Id="rId14" Type="http://schemas.openxmlformats.org/officeDocument/2006/relationships/image" Target="../media/image335.png"/><Relationship Id="rId58" Type="http://schemas.openxmlformats.org/officeDocument/2006/relationships/image" Target="../media/image375.png"/><Relationship Id="rId17" Type="http://schemas.openxmlformats.org/officeDocument/2006/relationships/image" Target="../media/image337.png"/><Relationship Id="rId16" Type="http://schemas.openxmlformats.org/officeDocument/2006/relationships/image" Target="../media/image372.png"/><Relationship Id="rId19" Type="http://schemas.openxmlformats.org/officeDocument/2006/relationships/image" Target="../media/image345.png"/><Relationship Id="rId18" Type="http://schemas.openxmlformats.org/officeDocument/2006/relationships/image" Target="../media/image3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"/>
          <p:cNvSpPr txBox="1"/>
          <p:nvPr>
            <p:ph type="title"/>
          </p:nvPr>
        </p:nvSpPr>
        <p:spPr>
          <a:xfrm>
            <a:off x="594750" y="584200"/>
            <a:ext cx="62229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Multithreading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.NET</a:t>
            </a:r>
            <a:endParaRPr/>
          </a:p>
        </p:txBody>
      </p:sp>
      <p:sp>
        <p:nvSpPr>
          <p:cNvPr id="306" name="Google Shape;306;p1"/>
          <p:cNvSpPr txBox="1"/>
          <p:nvPr>
            <p:ph idx="3" type="body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307" name="Google Shape;307;p1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5214" y="5842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8" name="Google Shape;308;p1"/>
          <p:cNvSpPr txBox="1"/>
          <p:nvPr/>
        </p:nvSpPr>
        <p:spPr>
          <a:xfrm>
            <a:off x="587375" y="2632300"/>
            <a:ext cx="54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https://github.com/kontur-courses/multithread-async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Клабуков Эрик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инженер-программист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50edfcd6d_0_362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Приоритеты потоков</a:t>
            </a:r>
            <a:endParaRPr/>
          </a:p>
        </p:txBody>
      </p:sp>
      <p:sp>
        <p:nvSpPr>
          <p:cNvPr id="376" name="Google Shape;376;g3250edfcd6d_0_362"/>
          <p:cNvSpPr/>
          <p:nvPr/>
        </p:nvSpPr>
        <p:spPr>
          <a:xfrm>
            <a:off x="6039750" y="595025"/>
            <a:ext cx="5548200" cy="555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g3250edfcd6d_0_3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972" l="-9330" r="-6143" t="-3195"/>
          <a:stretch/>
        </p:blipFill>
        <p:spPr>
          <a:xfrm>
            <a:off x="6039750" y="595025"/>
            <a:ext cx="5537400" cy="55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8" name="Google Shape;378;g3250edfcd6d_0_362"/>
          <p:cNvSpPr txBox="1"/>
          <p:nvPr>
            <p:ph idx="1" type="body"/>
          </p:nvPr>
        </p:nvSpPr>
        <p:spPr>
          <a:xfrm>
            <a:off x="587375" y="2528888"/>
            <a:ext cx="4557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Priority = F(Priority Class, Priority Level)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0 - idle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1..15 - dynamic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16..31 - realtime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587375" y="584200"/>
            <a:ext cx="65631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Планировщик потоков</a:t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9"/>
          <p:cNvSpPr txBox="1"/>
          <p:nvPr/>
        </p:nvSpPr>
        <p:spPr>
          <a:xfrm>
            <a:off x="953120" y="3019350"/>
            <a:ext cx="6125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Quantum (time slice) ~30ms или ~200ms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Переключение контекста возможно: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Закончился квант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поток ожидает события (блокирока/io/..)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Появился более высокоприоритетный </a:t>
            </a:r>
            <a:b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поток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50" y="2718275"/>
            <a:ext cx="2575481" cy="31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 b="-28291" l="-3033" r="-3033" t="-28276"/>
          <a:stretch/>
        </p:blipFill>
        <p:spPr>
          <a:xfrm>
            <a:off x="8063600" y="2818375"/>
            <a:ext cx="3540850" cy="31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25181">
            <a:off x="10270239" y="3674274"/>
            <a:ext cx="1074251" cy="5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50edfcd6d_0_38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Динамический приоритет планировщика</a:t>
            </a:r>
            <a:endParaRPr/>
          </a:p>
        </p:txBody>
      </p:sp>
      <p:sp>
        <p:nvSpPr>
          <p:cNvPr id="396" name="Google Shape;396;g3250edfcd6d_0_38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Увилечение приоритета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Событие клавиатуры/мыши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Выход из состояния Wait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Окно стало активным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Поток ~3-4 сек. не получал квант времени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ru-RU"/>
              <a:t>Увилечение приоритета сразу до 15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ru-RU"/>
              <a:t>Увилечение длины кванта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применяется для RealTime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Выдается временно: очередной квант =&gt; -1 к приоритету и так до Base приоритета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50edfcd6d_0_39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Многоядерность</a:t>
            </a:r>
            <a:endParaRPr/>
          </a:p>
        </p:txBody>
      </p:sp>
      <p:pic>
        <p:nvPicPr>
          <p:cNvPr id="403" name="Google Shape;403;g3250edfcd6d_0_3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29" l="0" r="0" t="5720"/>
          <a:stretch/>
        </p:blipFill>
        <p:spPr>
          <a:xfrm>
            <a:off x="587375" y="2020957"/>
            <a:ext cx="11017199" cy="414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50edfcd6d_0_400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Закон Амдала</a:t>
            </a:r>
            <a:endParaRPr/>
          </a:p>
        </p:txBody>
      </p:sp>
      <p:sp>
        <p:nvSpPr>
          <p:cNvPr id="409" name="Google Shape;409;g3250edfcd6d_0_400"/>
          <p:cNvSpPr/>
          <p:nvPr/>
        </p:nvSpPr>
        <p:spPr>
          <a:xfrm>
            <a:off x="6039875" y="584200"/>
            <a:ext cx="5565000" cy="5566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3250edfcd6d_0_4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6686" l="0" r="0" t="-16700"/>
          <a:stretch/>
        </p:blipFill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1" name="Google Shape;411;g3250edfcd6d_0_400"/>
          <p:cNvSpPr txBox="1"/>
          <p:nvPr>
            <p:ph idx="1" type="body"/>
          </p:nvPr>
        </p:nvSpPr>
        <p:spPr>
          <a:xfrm>
            <a:off x="524425" y="1502700"/>
            <a:ext cx="53352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Закон Амдала гласит, что максимальное ускорение, которое можно получить от параллелизации задачи, ограничено долей задачи, которая не может быть распараллелена.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Например, если 20% задачи нельзя распараллелить (f = 0,2), то максимальное ускорение, которое можно получить с использованием бесконечного количества процессоров (n стремится к бесконечности), составляет: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 = 1 / (1 - 0,2 + 0,2/∞) = 1 / 0,2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50edfcd6d_0_412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418" name="Google Shape;418;g3250edfcd6d_0_412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Напишите программу, которая вычислит размер кванта времени планировщика потоков.</a:t>
            </a:r>
            <a:br>
              <a:rPr lang="ru-RU"/>
            </a:br>
            <a:r>
              <a:rPr lang="ru-RU"/>
              <a:t>Воспользуйтесь заготовкой </a:t>
            </a:r>
            <a:r>
              <a:rPr b="1" lang="ru-RU">
                <a:solidFill>
                  <a:schemeClr val="dk1"/>
                </a:solidFill>
              </a:rPr>
              <a:t>samples/QuantumOfSwitching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/>
            </a:br>
            <a:r>
              <a:rPr lang="ru-RU"/>
              <a:t>Вероятно, вам понадобится больше одного потока в своей программе.</a:t>
            </a:r>
            <a:br>
              <a:rPr lang="ru-RU"/>
            </a:br>
            <a:r>
              <a:rPr lang="ru-RU"/>
              <a:t>Для более достоверного расчета, вам нужно будет искуственно привязать все потоки своего процесса к одному ядру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ru-RU" sz="1350">
                <a:solidFill>
                  <a:srgbClr val="2191FE"/>
                </a:solidFill>
              </a:rPr>
              <a:t>Process</a:t>
            </a:r>
            <a:r>
              <a:rPr lang="ru-RU" sz="1350">
                <a:solidFill>
                  <a:schemeClr val="dk1"/>
                </a:solidFill>
              </a:rPr>
              <a:t>.</a:t>
            </a:r>
            <a:r>
              <a:rPr lang="ru-RU" sz="1350">
                <a:solidFill>
                  <a:srgbClr val="64D843"/>
                </a:solidFill>
              </a:rPr>
              <a:t>GetCurrentProcess</a:t>
            </a:r>
            <a:r>
              <a:rPr lang="ru-RU" sz="1350">
                <a:solidFill>
                  <a:schemeClr val="dk1"/>
                </a:solidFill>
              </a:rPr>
              <a:t>().</a:t>
            </a:r>
            <a:r>
              <a:rPr lang="ru-RU" sz="1350">
                <a:solidFill>
                  <a:srgbClr val="2191FE"/>
                </a:solidFill>
              </a:rPr>
              <a:t>ProcessorAffinity</a:t>
            </a:r>
            <a:r>
              <a:rPr lang="ru-RU" sz="1350">
                <a:solidFill>
                  <a:schemeClr val="dk1"/>
                </a:solidFill>
              </a:rPr>
              <a:t> = (</a:t>
            </a:r>
            <a:r>
              <a:rPr lang="ru-RU" sz="1350">
                <a:solidFill>
                  <a:srgbClr val="2191FE"/>
                </a:solidFill>
              </a:rPr>
              <a:t>IntPtr</a:t>
            </a:r>
            <a:r>
              <a:rPr lang="ru-RU" sz="1350">
                <a:solidFill>
                  <a:schemeClr val="dk1"/>
                </a:solidFill>
              </a:rPr>
              <a:t>)(1 &lt;&lt; processorNum)</a:t>
            </a:r>
            <a:endParaRPr sz="13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g3250edfcd6d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250edfcd6d_0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0350" y="4399450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250edfcd6d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250edfcd6d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365164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50edfcd6d_0_41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Примитивы синхронизации</a:t>
            </a:r>
            <a:endParaRPr/>
          </a:p>
        </p:txBody>
      </p:sp>
      <p:pic>
        <p:nvPicPr>
          <p:cNvPr id="429" name="Google Shape;429;g3250edfcd6d_0_4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87" l="657" r="1139" t="2880"/>
          <a:stretch/>
        </p:blipFill>
        <p:spPr>
          <a:xfrm>
            <a:off x="1220325" y="1885950"/>
            <a:ext cx="9702051" cy="4366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50edfcd6d_0_426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Monitor и lock</a:t>
            </a:r>
            <a:endParaRPr/>
          </a:p>
        </p:txBody>
      </p:sp>
      <p:sp>
        <p:nvSpPr>
          <p:cNvPr id="436" name="Google Shape;436;g3250edfcd6d_0_426"/>
          <p:cNvSpPr txBox="1"/>
          <p:nvPr>
            <p:ph idx="1" type="body"/>
          </p:nvPr>
        </p:nvSpPr>
        <p:spPr>
          <a:xfrm>
            <a:off x="587375" y="2528902"/>
            <a:ext cx="11017200" cy="42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var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lockObj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=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2191FE"/>
                </a:solidFill>
              </a:rPr>
              <a:t>new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64D843"/>
                </a:solidFill>
              </a:rPr>
              <a:t>Object</a:t>
            </a:r>
            <a:r>
              <a:rPr lang="ru-RU" sz="1800">
                <a:solidFill>
                  <a:schemeClr val="dk1"/>
                </a:solidFill>
              </a:rPr>
              <a:t>();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bool</a:t>
            </a:r>
            <a:r>
              <a:rPr lang="ru-RU" sz="1800">
                <a:solidFill>
                  <a:schemeClr val="dk1"/>
                </a:solidFill>
              </a:rPr>
              <a:t> 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 =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2191FE"/>
                </a:solidFill>
              </a:rPr>
              <a:t>false</a:t>
            </a:r>
            <a:r>
              <a:rPr lang="ru-RU" sz="1800">
                <a:solidFill>
                  <a:schemeClr val="dk1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try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2191FE"/>
                </a:solidFill>
              </a:rPr>
              <a:t>Monitor</a:t>
            </a:r>
            <a:r>
              <a:rPr lang="ru-RU" sz="1800">
                <a:solidFill>
                  <a:schemeClr val="dk1"/>
                </a:solidFill>
              </a:rPr>
              <a:t>.</a:t>
            </a:r>
            <a:r>
              <a:rPr lang="ru-RU" sz="1800">
                <a:solidFill>
                  <a:srgbClr val="64D843"/>
                </a:solidFill>
              </a:rPr>
              <a:t>Enter</a:t>
            </a:r>
            <a:r>
              <a:rPr lang="ru-RU" sz="1800">
                <a:solidFill>
                  <a:schemeClr val="dk1"/>
                </a:solidFill>
              </a:rPr>
              <a:t>(lockObj, </a:t>
            </a:r>
            <a:r>
              <a:rPr lang="ru-RU" sz="1800">
                <a:solidFill>
                  <a:srgbClr val="2191FE"/>
                </a:solidFill>
              </a:rPr>
              <a:t>ref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64D843"/>
                </a:solidFill>
              </a:rPr>
              <a:t>	// Our code</a:t>
            </a:r>
            <a:endParaRPr sz="1800">
              <a:solidFill>
                <a:srgbClr val="64D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finally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64D843"/>
                </a:solidFill>
              </a:rPr>
              <a:t>// Ensure that the lock is released.</a:t>
            </a:r>
            <a:endParaRPr sz="1800">
              <a:solidFill>
                <a:srgbClr val="64D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2191FE"/>
                </a:solidFill>
              </a:rPr>
              <a:t>if</a:t>
            </a:r>
            <a:r>
              <a:rPr lang="ru-RU" sz="1800">
                <a:solidFill>
                  <a:schemeClr val="dk1"/>
                </a:solidFill>
              </a:rPr>
              <a:t>(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	</a:t>
            </a:r>
            <a:r>
              <a:rPr lang="ru-RU" sz="1800">
                <a:solidFill>
                  <a:srgbClr val="2191FE"/>
                </a:solidFill>
              </a:rPr>
              <a:t>Monitor</a:t>
            </a:r>
            <a:r>
              <a:rPr lang="ru-RU" sz="1800">
                <a:solidFill>
                  <a:schemeClr val="dk1"/>
                </a:solidFill>
              </a:rPr>
              <a:t>.</a:t>
            </a:r>
            <a:r>
              <a:rPr lang="ru-RU" sz="1800">
                <a:solidFill>
                  <a:srgbClr val="64D843"/>
                </a:solidFill>
              </a:rPr>
              <a:t>Exit</a:t>
            </a:r>
            <a:r>
              <a:rPr lang="ru-RU" sz="1800">
                <a:solidFill>
                  <a:schemeClr val="dk1"/>
                </a:solidFill>
              </a:rPr>
              <a:t>(lockObj);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50edfcd6d_0_434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Thread Pool</a:t>
            </a:r>
            <a:endParaRPr/>
          </a:p>
        </p:txBody>
      </p:sp>
      <p:pic>
        <p:nvPicPr>
          <p:cNvPr id="443" name="Google Shape;443;g3250edfcd6d_0_4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26" l="0" r="0" t="2940"/>
          <a:stretch/>
        </p:blipFill>
        <p:spPr>
          <a:xfrm>
            <a:off x="587375" y="1411950"/>
            <a:ext cx="11017200" cy="5204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50edfcd6d_0_44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450" name="Google Shape;450;g3250edfcd6d_0_441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Напишите собственную реализацию пула потоков.</a:t>
            </a:r>
            <a:br>
              <a:rPr lang="ru-RU"/>
            </a:br>
            <a:r>
              <a:rPr lang="ru-RU"/>
              <a:t>Воспользуйтесь заготовкой </a:t>
            </a:r>
            <a:r>
              <a:rPr b="1" lang="ru-RU">
                <a:solidFill>
                  <a:schemeClr val="dk1"/>
                </a:solidFill>
              </a:rPr>
              <a:t>samples/ThreadPool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/>
            </a:br>
            <a:r>
              <a:rPr lang="ru-RU"/>
              <a:t>Обойдитесь без использования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SpinWait.SpinUntil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BlockingCollection</a:t>
            </a:r>
            <a:endParaRPr/>
          </a:p>
        </p:txBody>
      </p:sp>
      <p:pic>
        <p:nvPicPr>
          <p:cNvPr id="451" name="Google Shape;451;g3250edfcd6d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0350" y="4399450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250edfcd6d_0_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250edfcd6d_0_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250edfcd6d_0_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401039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0edfcd6d_0_55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Тест по материалу подготовки</a:t>
            </a:r>
            <a:endParaRPr/>
          </a:p>
        </p:txBody>
      </p:sp>
      <p:pic>
        <p:nvPicPr>
          <p:cNvPr id="314" name="Google Shape;314;g3250edfcd6d_0_5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19" t="0"/>
          <a:stretch/>
        </p:blipFill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5" name="Google Shape;315;g3250edfcd6d_0_559"/>
          <p:cNvSpPr txBox="1"/>
          <p:nvPr>
            <p:ph idx="1" type="body"/>
          </p:nvPr>
        </p:nvSpPr>
        <p:spPr>
          <a:xfrm>
            <a:off x="587375" y="3378572"/>
            <a:ext cx="45570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Пройти тест можно перейдя по ссылке: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https://forms.gle/fWuMLseguYdtJJHW8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Или отсканировав QR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50edfcd6d_0_44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Monitor.Pulse и Monitor.Wait</a:t>
            </a:r>
            <a:endParaRPr/>
          </a:p>
        </p:txBody>
      </p:sp>
      <p:pic>
        <p:nvPicPr>
          <p:cNvPr id="461" name="Google Shape;461;g3250edfcd6d_0_4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7144" l="-10356" r="-10344" t="-37162"/>
          <a:stretch/>
        </p:blipFill>
        <p:spPr>
          <a:xfrm>
            <a:off x="587375" y="1411950"/>
            <a:ext cx="11017200" cy="520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50edfcd6d_0_45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Thread Pool .NET 4.0 (и выше)</a:t>
            </a:r>
            <a:endParaRPr/>
          </a:p>
        </p:txBody>
      </p:sp>
      <p:pic>
        <p:nvPicPr>
          <p:cNvPr id="468" name="Google Shape;468;g3250edfcd6d_0_4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737" r="3746" t="0"/>
          <a:stretch/>
        </p:blipFill>
        <p:spPr>
          <a:xfrm>
            <a:off x="953675" y="1737850"/>
            <a:ext cx="10284600" cy="485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50edfcd6d_0_46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Динамический размер пула потоков</a:t>
            </a:r>
            <a:endParaRPr/>
          </a:p>
        </p:txBody>
      </p:sp>
      <p:sp>
        <p:nvSpPr>
          <p:cNvPr id="474" name="Google Shape;474;g3250edfcd6d_0_469"/>
          <p:cNvSpPr txBox="1"/>
          <p:nvPr>
            <p:ph idx="1" type="body"/>
          </p:nvPr>
        </p:nvSpPr>
        <p:spPr>
          <a:xfrm>
            <a:off x="587375" y="3116348"/>
            <a:ext cx="4557000" cy="30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Тред пул в .NET является динамическим и может управляться через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.SetMinThreads() - для выставления минимального количества потоков в пуле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.SetMaxThreads() - для выставления максимального количества потоков в пуле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75" name="Google Shape;475;g3250edfcd6d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90" y="941938"/>
            <a:ext cx="6215100" cy="48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50edfcd6d_0_47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LockFree</a:t>
            </a:r>
            <a:endParaRPr/>
          </a:p>
        </p:txBody>
      </p:sp>
      <p:sp>
        <p:nvSpPr>
          <p:cNvPr id="482" name="Google Shape;482;g3250edfcd6d_0_47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Interocked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System.Collections.Concurrent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ru-RU"/>
              <a:t>ConcurrentStack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Interlocked.CompareExchange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ru-RU"/>
              <a:t>ConcurrentQueue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тоже Interlocked.CompareExchange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ru-RU"/>
              <a:t>ConcurrentDictionary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 lock-ах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.NET Memory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g3250edfcd6d_0_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8632" y="584187"/>
            <a:ext cx="1125950" cy="11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50edfcd6d_0_48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Parallelism</a:t>
            </a:r>
            <a:endParaRPr/>
          </a:p>
        </p:txBody>
      </p:sp>
      <p:sp>
        <p:nvSpPr>
          <p:cNvPr id="490" name="Google Shape;490;g3250edfcd6d_0_48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Parallel LINQ (PLINQ)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Parallel class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Parallel.Invoke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Parallel.ForEach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Parallel.For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g3250edfcd6d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149726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50edfcd6d_0_49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PLINQ</a:t>
            </a:r>
            <a:endParaRPr/>
          </a:p>
        </p:txBody>
      </p:sp>
      <p:sp>
        <p:nvSpPr>
          <p:cNvPr id="498" name="Google Shape;498;g3250edfcd6d_0_496"/>
          <p:cNvSpPr/>
          <p:nvPr/>
        </p:nvSpPr>
        <p:spPr>
          <a:xfrm>
            <a:off x="587375" y="2020950"/>
            <a:ext cx="11017200" cy="42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g3250edfcd6d_0_4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2685"/>
          <a:stretch/>
        </p:blipFill>
        <p:spPr>
          <a:xfrm>
            <a:off x="587375" y="2020950"/>
            <a:ext cx="11017199" cy="42625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50edfcd6d_0_504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Concurrency</a:t>
            </a:r>
            <a:endParaRPr/>
          </a:p>
        </p:txBody>
      </p:sp>
      <p:sp>
        <p:nvSpPr>
          <p:cNvPr id="506" name="Google Shape;506;g3250edfcd6d_0_504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.WithExecutionMode()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ParallelExecutionMode.ForceParallelism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.WithDegreeOfParallelism()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1..N=512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g3250edfcd6d_0_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149726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50edfcd6d_0_512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Order</a:t>
            </a:r>
            <a:endParaRPr/>
          </a:p>
        </p:txBody>
      </p:sp>
      <p:sp>
        <p:nvSpPr>
          <p:cNvPr id="514" name="Google Shape;514;g3250edfcd6d_0_512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.AsOrdered()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Order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Deterministic output for some operators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Performance degrading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.AsUnordered()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g3250edfcd6d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404" y="2760266"/>
            <a:ext cx="3174175" cy="31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50edfcd6d_0_52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Buffering</a:t>
            </a:r>
            <a:endParaRPr/>
          </a:p>
        </p:txBody>
      </p:sp>
      <p:sp>
        <p:nvSpPr>
          <p:cNvPr id="522" name="Google Shape;522;g3250edfcd6d_0_521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.WithMergeOptions()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AutoBuffered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NotBuffered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FullyBuffered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.WithCancellation()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g3250edfcd6d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062" y="407068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50edfcd6d_0_53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Partitioning</a:t>
            </a:r>
            <a:endParaRPr/>
          </a:p>
        </p:txBody>
      </p:sp>
      <p:pic>
        <p:nvPicPr>
          <p:cNvPr id="530" name="Google Shape;530;g3250edfcd6d_0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350" y="1647950"/>
            <a:ext cx="10667242" cy="474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250edfcd6d_0_302"/>
          <p:cNvPicPr preferRelativeResize="0"/>
          <p:nvPr/>
        </p:nvPicPr>
        <p:blipFill rotWithShape="1">
          <a:blip r:embed="rId3">
            <a:alphaModFix/>
          </a:blip>
          <a:srcRect b="0" l="0" r="0" t="10706"/>
          <a:stretch/>
        </p:blipFill>
        <p:spPr>
          <a:xfrm>
            <a:off x="1190650" y="1724075"/>
            <a:ext cx="9166950" cy="51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250edfcd6d_0_302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Зачем все это нужно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50edfcd6d_0_538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Как добится параллелизма 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536" name="Google Shape;536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24703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001081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53179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436730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250edfcd6d_0_538"/>
          <p:cNvSpPr txBox="1"/>
          <p:nvPr/>
        </p:nvSpPr>
        <p:spPr>
          <a:xfrm>
            <a:off x="1165013" y="2557656"/>
            <a:ext cx="8827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Число ядер CPU &gt; 1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Отсутствие блокировок (распараллеливаемость)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Делегаты не слишком маленькие (вычислительная сложность не превышает накладные расходы)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Сохранение порядка может убить производительность (порядок не важен)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50edfcd6d_0_547"/>
          <p:cNvSpPr txBox="1"/>
          <p:nvPr/>
        </p:nvSpPr>
        <p:spPr>
          <a:xfrm>
            <a:off x="8183217" y="5935162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kontur.ru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g3250edfcd6d_0_547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g3250edfcd6d_0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2621" y="781822"/>
            <a:ext cx="3209260" cy="3209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250edfcd6d_0_547"/>
          <p:cNvSpPr txBox="1"/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Благодарю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за внимание!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Вопросы?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sp>
        <p:nvSpPr>
          <p:cNvPr id="549" name="Google Shape;549;g3250edfcd6d_0_547"/>
          <p:cNvSpPr txBox="1"/>
          <p:nvPr>
            <p:ph idx="1" type="body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Эрик Клабуков</a:t>
            </a:r>
            <a:endParaRPr/>
          </a:p>
        </p:txBody>
      </p:sp>
      <p:sp>
        <p:nvSpPr>
          <p:cNvPr id="550" name="Google Shape;550;g3250edfcd6d_0_547"/>
          <p:cNvSpPr txBox="1"/>
          <p:nvPr>
            <p:ph idx="4" type="body"/>
          </p:nvPr>
        </p:nvSpPr>
        <p:spPr>
          <a:xfrm>
            <a:off x="594748" y="4598572"/>
            <a:ext cx="652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Старший инженер-программист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50edfcd6d_0_371"/>
          <p:cNvSpPr txBox="1"/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Гайдлайн</a:t>
            </a:r>
            <a:endParaRPr/>
          </a:p>
        </p:txBody>
      </p:sp>
      <p:sp>
        <p:nvSpPr>
          <p:cNvPr id="556" name="Google Shape;556;g3250edfcd6d_0_371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g3250edfcd6d_0_371"/>
          <p:cNvSpPr txBox="1"/>
          <p:nvPr/>
        </p:nvSpPr>
        <p:spPr>
          <a:xfrm>
            <a:off x="953120" y="3019350"/>
            <a:ext cx="6125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Чтобы начать оформлять презентацию, </a:t>
            </a:r>
            <a:b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данный файл необходимо скопировать </a:t>
            </a:r>
            <a:b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свой Google Диск:</a:t>
            </a:r>
            <a:b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Файл → Создать копию → Вся презентация</a:t>
            </a:r>
            <a:endParaRPr b="0" i="0" sz="2000" u="none" cap="none" strike="noStrike">
              <a:solidFill>
                <a:schemeClr val="dk1"/>
              </a:solidFill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  <p:pic>
        <p:nvPicPr>
          <p:cNvPr id="558" name="Google Shape;558;g3250edfcd6d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50" y="2718275"/>
            <a:ext cx="2575481" cy="31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250edfcd6d_0_371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0" name="Google Shape;560;g3250edfcd6d_0_371"/>
          <p:cNvPicPr preferRelativeResize="0"/>
          <p:nvPr/>
        </p:nvPicPr>
        <p:blipFill rotWithShape="1">
          <a:blip r:embed="rId4">
            <a:alphaModFix/>
          </a:blip>
          <a:srcRect b="34258" l="6073" r="37642" t="0"/>
          <a:stretch/>
        </p:blipFill>
        <p:spPr>
          <a:xfrm>
            <a:off x="8298828" y="2818375"/>
            <a:ext cx="3070571" cy="31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250edfcd6d_0_371"/>
          <p:cNvSpPr/>
          <p:nvPr/>
        </p:nvSpPr>
        <p:spPr>
          <a:xfrm>
            <a:off x="10385093" y="4366625"/>
            <a:ext cx="1017300" cy="1557300"/>
          </a:xfrm>
          <a:prstGeom prst="roundRect">
            <a:avLst>
              <a:gd fmla="val 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Google Shape;562;g3250edfcd6d_0_3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25181">
            <a:off x="10270239" y="3674274"/>
            <a:ext cx="1074251" cy="5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Преимущества платформ</a:t>
            </a:r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 rotWithShape="1">
          <a:blip r:embed="rId3">
            <a:alphaModFix/>
          </a:blip>
          <a:srcRect b="12028" l="4564" r="4317" t="7136"/>
          <a:stretch/>
        </p:blipFill>
        <p:spPr>
          <a:xfrm>
            <a:off x="592926" y="1550176"/>
            <a:ext cx="11006100" cy="461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 txBox="1"/>
          <p:nvPr>
            <p:ph idx="1" type="body"/>
          </p:nvPr>
        </p:nvSpPr>
        <p:spPr>
          <a:xfrm>
            <a:off x="587375" y="1710700"/>
            <a:ext cx="11017200" cy="4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rPr lang="ru-RU"/>
              <a:t>Этим шаблоном можно пользоваться </a:t>
            </a:r>
            <a:br>
              <a:rPr lang="ru-RU"/>
            </a:br>
            <a:r>
              <a:rPr lang="ru-RU"/>
              <a:t>и PowerPoint, и в Google Slides. Для работы </a:t>
            </a:r>
            <a:br>
              <a:rPr lang="ru-RU"/>
            </a:br>
            <a:r>
              <a:rPr lang="ru-RU"/>
              <a:t>на платформе Google нужна учетная запись.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5" name="Google Shape;575;p77"/>
          <p:cNvSpPr txBox="1"/>
          <p:nvPr>
            <p:ph idx="4294967295" type="title"/>
          </p:nvPr>
        </p:nvSpPr>
        <p:spPr>
          <a:xfrm>
            <a:off x="587375" y="599002"/>
            <a:ext cx="11017250" cy="704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5000"/>
              <a:t>Адаптивный шаблон</a:t>
            </a:r>
            <a:endParaRPr sz="5000"/>
          </a:p>
        </p:txBody>
      </p:sp>
      <p:pic>
        <p:nvPicPr>
          <p:cNvPr id="576" name="Google Shape;5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2458" y="1825991"/>
            <a:ext cx="38100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7"/>
          <p:cNvSpPr txBox="1"/>
          <p:nvPr/>
        </p:nvSpPr>
        <p:spPr>
          <a:xfrm>
            <a:off x="2866236" y="3121360"/>
            <a:ext cx="87384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вы уже работали с PowerPoint, то дополнительно учиться не придется: интерфейс практически такой же. Здесь нет некоторых инструментов, например сложной анимации переходов. Зато в презентацию удобно добавить видео из Ютуба или из Google Диска. А текстовую правку можно внести прямо с телефона.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Важное преимущество сервиса — в нем можно совместно работать над презентацией. Владельцу следует поделиться ссылкой и назначить права. В браузере Google Chrome можно работать офлайн, если включить</a:t>
            </a:r>
            <a:r>
              <a:rPr b="0" i="0" lang="ru-RU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20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такую возможность</a:t>
            </a:r>
            <a:r>
              <a:rPr b="0" i="0" lang="ru-RU" sz="2000" u="none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4199bcb4c_1_38"/>
          <p:cNvSpPr/>
          <p:nvPr/>
        </p:nvSpPr>
        <p:spPr>
          <a:xfrm>
            <a:off x="7104624" y="2528888"/>
            <a:ext cx="4500000" cy="36369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f4199bcb4c_1_38"/>
          <p:cNvSpPr/>
          <p:nvPr/>
        </p:nvSpPr>
        <p:spPr>
          <a:xfrm>
            <a:off x="587375" y="3354686"/>
            <a:ext cx="2267100" cy="1862400"/>
          </a:xfrm>
          <a:prstGeom prst="roundRect">
            <a:avLst>
              <a:gd fmla="val 5370" name="adj"/>
            </a:avLst>
          </a:prstGeom>
          <a:solidFill>
            <a:schemeClr val="dk1"/>
          </a:solidFill>
          <a:ln>
            <a:noFill/>
          </a:ln>
          <a:effectLst>
            <a:outerShdw blurRad="190500" rotWithShape="0" algn="ctr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g1f4199bcb4c_1_38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Шрифт </a:t>
            </a: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Montserrat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g1f4199bcb4c_1_38"/>
          <p:cNvSpPr txBox="1"/>
          <p:nvPr/>
        </p:nvSpPr>
        <p:spPr>
          <a:xfrm>
            <a:off x="7584853" y="4689141"/>
            <a:ext cx="33957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— основной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 — дополнительный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g1f4199bcb4c_1_38"/>
          <p:cNvSpPr txBox="1"/>
          <p:nvPr/>
        </p:nvSpPr>
        <p:spPr>
          <a:xfrm>
            <a:off x="7584853" y="3073759"/>
            <a:ext cx="36738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ru-RU" sz="5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</a:t>
            </a:r>
            <a:br>
              <a:rPr b="1" i="0" lang="ru-RU" sz="5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5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 </a:t>
            </a:r>
            <a:endParaRPr b="1" i="0" sz="5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g1f4199bcb4c_1_38"/>
          <p:cNvSpPr txBox="1"/>
          <p:nvPr/>
        </p:nvSpPr>
        <p:spPr>
          <a:xfrm>
            <a:off x="483660" y="1679409"/>
            <a:ext cx="609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Montserrat входит в набор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шрифтов по умолчанию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g1f4199bcb4c_1_38"/>
          <p:cNvSpPr txBox="1"/>
          <p:nvPr/>
        </p:nvSpPr>
        <p:spPr>
          <a:xfrm>
            <a:off x="3242343" y="2523287"/>
            <a:ext cx="2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  <p:grpSp>
        <p:nvGrpSpPr>
          <p:cNvPr id="589" name="Google Shape;589;g1f4199bcb4c_1_38"/>
          <p:cNvGrpSpPr/>
          <p:nvPr/>
        </p:nvGrpSpPr>
        <p:grpSpPr>
          <a:xfrm>
            <a:off x="3242343" y="3569024"/>
            <a:ext cx="3456523" cy="1277400"/>
            <a:chOff x="3242343" y="3772652"/>
            <a:chExt cx="3456523" cy="1277400"/>
          </a:xfrm>
        </p:grpSpPr>
        <p:sp>
          <p:nvSpPr>
            <p:cNvPr id="590" name="Google Shape;590;g1f4199bcb4c_1_38"/>
            <p:cNvSpPr txBox="1"/>
            <p:nvPr/>
          </p:nvSpPr>
          <p:spPr>
            <a:xfrm>
              <a:off x="3589366" y="3772652"/>
              <a:ext cx="3109500" cy="12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Используй только два </a:t>
              </a:r>
              <a:br>
                <a:rPr b="0" i="0" lang="ru-RU" sz="16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0" i="0" lang="ru-RU" sz="16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вида начертания: </a:t>
              </a:r>
              <a:br>
                <a:rPr b="0" i="0" lang="ru-RU" sz="16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0" i="0" lang="ru-RU" sz="16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обычный – для основного текста, жирный – для заголовков.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1" name="Google Shape;591;g1f4199bcb4c_1_38"/>
            <p:cNvSpPr txBox="1"/>
            <p:nvPr/>
          </p:nvSpPr>
          <p:spPr>
            <a:xfrm>
              <a:off x="3242343" y="4191827"/>
              <a:ext cx="20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Geologica Light"/>
                <a:ea typeface="Geologica Light"/>
                <a:cs typeface="Geologica Light"/>
                <a:sym typeface="Geologica Light"/>
              </a:endParaRPr>
            </a:p>
          </p:txBody>
        </p:sp>
      </p:grpSp>
      <p:pic>
        <p:nvPicPr>
          <p:cNvPr id="592" name="Google Shape;592;g1f4199bcb4c_1_38"/>
          <p:cNvPicPr preferRelativeResize="0"/>
          <p:nvPr/>
        </p:nvPicPr>
        <p:blipFill rotWithShape="1">
          <a:blip r:embed="rId3">
            <a:alphaModFix/>
          </a:blip>
          <a:srcRect b="0" l="1999" r="0" t="2723"/>
          <a:stretch/>
        </p:blipFill>
        <p:spPr>
          <a:xfrm>
            <a:off x="676125" y="3508525"/>
            <a:ext cx="2029475" cy="12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f4199bcb4c_1_38"/>
          <p:cNvPicPr preferRelativeResize="0"/>
          <p:nvPr/>
        </p:nvPicPr>
        <p:blipFill rotWithShape="1">
          <a:blip r:embed="rId4">
            <a:alphaModFix/>
          </a:blip>
          <a:srcRect b="1018" l="0" r="2902" t="1028"/>
          <a:stretch/>
        </p:blipFill>
        <p:spPr>
          <a:xfrm>
            <a:off x="1972200" y="3160850"/>
            <a:ext cx="1292700" cy="2230200"/>
          </a:xfrm>
          <a:prstGeom prst="roundRect">
            <a:avLst>
              <a:gd fmla="val 8154" name="adj"/>
            </a:avLst>
          </a:prstGeom>
          <a:noFill/>
          <a:ln>
            <a:noFill/>
          </a:ln>
          <a:effectLst>
            <a:outerShdw blurRad="171450" rotWithShape="0" algn="bl">
              <a:srgbClr val="000000">
                <a:alpha val="4705"/>
              </a:srgbClr>
            </a:outerShdw>
          </a:effectLst>
        </p:spPr>
      </p:pic>
      <p:pic>
        <p:nvPicPr>
          <p:cNvPr id="594" name="Google Shape;594;g1f4199bcb4c_1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4649" y="4132600"/>
            <a:ext cx="876775" cy="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f4199bcb4c_1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4648" y="4846418"/>
            <a:ext cx="1127819" cy="7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Как выбрать удобный </a:t>
            </a:r>
            <a:br>
              <a:rPr lang="ru-RU"/>
            </a:br>
            <a:r>
              <a:rPr lang="ru-RU"/>
              <a:t>шаблон слайда</a:t>
            </a:r>
            <a:endParaRPr/>
          </a:p>
        </p:txBody>
      </p:sp>
      <p:sp>
        <p:nvSpPr>
          <p:cNvPr id="601" name="Google Shape;601;p2"/>
          <p:cNvSpPr/>
          <p:nvPr/>
        </p:nvSpPr>
        <p:spPr>
          <a:xfrm>
            <a:off x="7104624" y="2528888"/>
            <a:ext cx="4500000" cy="3636963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"/>
          <p:cNvSpPr txBox="1"/>
          <p:nvPr/>
        </p:nvSpPr>
        <p:spPr>
          <a:xfrm>
            <a:off x="7612281" y="3581834"/>
            <a:ext cx="3527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Работай в этом же файле. Если </a:t>
            </a:r>
            <a:b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тебе понравился какой-то слайд, продублируй его и впиши свой текст, вставь нужные иконки или изображение. Все слайды, которые тебе не понадобились можешь удалить.</a:t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3" name="Google Shape;6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019" y="3030544"/>
            <a:ext cx="399833" cy="3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37" y="3429000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37" y="4331603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"/>
          <p:cNvSpPr txBox="1"/>
          <p:nvPr/>
        </p:nvSpPr>
        <p:spPr>
          <a:xfrm>
            <a:off x="1131075" y="2528900"/>
            <a:ext cx="56559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вкладке Главная выбрать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Создать слайд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Названия слайдов помогут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ориентироваться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Щелкни стрелку рядом с полем Создать слайд, выбери нужный шаблон и наполни его информацией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"/>
          <p:cNvSpPr/>
          <p:nvPr/>
        </p:nvSpPr>
        <p:spPr>
          <a:xfrm>
            <a:off x="7104624" y="2528888"/>
            <a:ext cx="4500000" cy="3636963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>
                <a:latin typeface="Geologica Medium"/>
                <a:ea typeface="Geologica Medium"/>
                <a:cs typeface="Geologica Medium"/>
                <a:sym typeface="Geologica Medium"/>
              </a:rPr>
              <a:t>Полезная </a:t>
            </a:r>
            <a:br>
              <a:rPr lang="ru-RU">
                <a:latin typeface="Geologica Medium"/>
                <a:ea typeface="Geologica Medium"/>
                <a:cs typeface="Geologica Medium"/>
                <a:sym typeface="Geologica Medium"/>
              </a:rPr>
            </a:br>
            <a:r>
              <a:rPr lang="ru-RU">
                <a:latin typeface="Geologica Medium"/>
                <a:ea typeface="Geologica Medium"/>
                <a:cs typeface="Geologica Medium"/>
                <a:sym typeface="Geologica Medium"/>
              </a:rPr>
              <a:t>информация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614" name="Google Shape;6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565287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4626666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055" y="2980041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"/>
          <p:cNvSpPr txBox="1"/>
          <p:nvPr/>
        </p:nvSpPr>
        <p:spPr>
          <a:xfrm>
            <a:off x="1094650" y="2528900"/>
            <a:ext cx="47124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Старайся формулировать пункты кратко. Это якоря выступления,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 не конспект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Пунктов не должно быть много.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Чем короче, тем легче воспринимать информацию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Лучше переносить «висячие предлоги» на новую строку, нажав Shift+Enter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3"/>
          <p:cNvSpPr txBox="1"/>
          <p:nvPr/>
        </p:nvSpPr>
        <p:spPr>
          <a:xfrm>
            <a:off x="7714142" y="4626666"/>
            <a:ext cx="32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Скачать иконки продуктов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3"/>
          <p:cNvSpPr txBox="1"/>
          <p:nvPr/>
        </p:nvSpPr>
        <p:spPr>
          <a:xfrm>
            <a:off x="7714142" y="4276033"/>
            <a:ext cx="32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Скачать логотипы продуктов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3"/>
          <p:cNvSpPr txBox="1"/>
          <p:nvPr/>
        </p:nvSpPr>
        <p:spPr>
          <a:xfrm>
            <a:off x="7714142" y="4977300"/>
            <a:ext cx="32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Скачать линейные иконки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3"/>
          <p:cNvSpPr txBox="1"/>
          <p:nvPr/>
        </p:nvSpPr>
        <p:spPr>
          <a:xfrm>
            <a:off x="7714142" y="3593699"/>
            <a:ext cx="3203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Geologica Light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Полезные ресурсы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3"/>
          <p:cNvSpPr txBox="1"/>
          <p:nvPr/>
        </p:nvSpPr>
        <p:spPr>
          <a:xfrm>
            <a:off x="7714142" y="3925400"/>
            <a:ext cx="32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Скачать логотип СКБ Контур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"/>
          <p:cNvSpPr txBox="1"/>
          <p:nvPr>
            <p:ph idx="1" type="body"/>
          </p:nvPr>
        </p:nvSpPr>
        <p:spPr>
          <a:xfrm>
            <a:off x="58737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Во время работы над презентацией включи направляющие на вкладке Вид. Старайся не выходить за границы направляющих линий. </a:t>
            </a:r>
            <a:br>
              <a:rPr lang="ru-RU"/>
            </a:br>
            <a:br>
              <a:rPr lang="ru-RU"/>
            </a:br>
            <a:r>
              <a:rPr lang="ru-RU"/>
              <a:t>Фото и иллюстрации выравнивай </a:t>
            </a:r>
            <a:br>
              <a:rPr lang="ru-RU"/>
            </a:br>
            <a:r>
              <a:rPr lang="ru-RU"/>
              <a:t>по верхней и правой границам направляющих.  </a:t>
            </a:r>
            <a:endParaRPr/>
          </a:p>
        </p:txBody>
      </p:sp>
      <p:sp>
        <p:nvSpPr>
          <p:cNvPr id="629" name="Google Shape;629;p4"/>
          <p:cNvSpPr txBox="1"/>
          <p:nvPr>
            <p:ph type="title"/>
          </p:nvPr>
        </p:nvSpPr>
        <p:spPr>
          <a:xfrm>
            <a:off x="587375" y="584200"/>
            <a:ext cx="11017249" cy="122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Охранные </a:t>
            </a:r>
            <a:br>
              <a:rPr lang="ru-RU"/>
            </a:br>
            <a:r>
              <a:rPr lang="ru-RU"/>
              <a:t>поля</a:t>
            </a:r>
            <a:endParaRPr/>
          </a:p>
        </p:txBody>
      </p:sp>
      <p:sp>
        <p:nvSpPr>
          <p:cNvPr id="630" name="Google Shape;630;p4"/>
          <p:cNvSpPr/>
          <p:nvPr/>
        </p:nvSpPr>
        <p:spPr>
          <a:xfrm>
            <a:off x="0" y="0"/>
            <a:ext cx="587375" cy="6858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11604625" y="0"/>
            <a:ext cx="587375" cy="6858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 rot="5400000">
            <a:off x="5802313" y="-5805488"/>
            <a:ext cx="587375" cy="121920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 rot="5400000">
            <a:off x="5753692" y="412160"/>
            <a:ext cx="684619" cy="1219200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7105973" y="584200"/>
            <a:ext cx="4500000" cy="5581650"/>
          </a:xfrm>
          <a:prstGeom prst="rect">
            <a:avLst/>
          </a:prstGeom>
          <a:solidFill>
            <a:srgbClr val="007F00">
              <a:alpha val="180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Место </a:t>
            </a:r>
            <a:br>
              <a:rPr b="0" i="0" lang="ru-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 фото или</a:t>
            </a:r>
            <a:br>
              <a:rPr b="0" i="0" lang="ru-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иллюстрацию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 txBox="1"/>
          <p:nvPr>
            <p:ph idx="1" type="body"/>
          </p:nvPr>
        </p:nvSpPr>
        <p:spPr>
          <a:xfrm>
            <a:off x="58737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Начало текстового блока.</a:t>
            </a:r>
            <a:br>
              <a:rPr lang="ru-RU"/>
            </a:br>
            <a:r>
              <a:rPr lang="ru-RU"/>
              <a:t>Основной заголовок массивный </a:t>
            </a:r>
            <a:br>
              <a:rPr lang="ru-RU"/>
            </a:br>
            <a:r>
              <a:rPr lang="ru-RU"/>
              <a:t>и ему нужно больше воздуха, чтобы текст не прилипал к нему. Особенно когда заголовок больше одной строки.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40" name="Google Shape;640;p86"/>
          <p:cNvSpPr txBox="1"/>
          <p:nvPr>
            <p:ph type="title"/>
          </p:nvPr>
        </p:nvSpPr>
        <p:spPr>
          <a:xfrm>
            <a:off x="587375" y="584200"/>
            <a:ext cx="5460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Отступ от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заголовка</a:t>
            </a:r>
            <a:endParaRPr/>
          </a:p>
        </p:txBody>
      </p:sp>
      <p:grpSp>
        <p:nvGrpSpPr>
          <p:cNvPr id="641" name="Google Shape;641;p86"/>
          <p:cNvGrpSpPr/>
          <p:nvPr/>
        </p:nvGrpSpPr>
        <p:grpSpPr>
          <a:xfrm>
            <a:off x="3766137" y="1729858"/>
            <a:ext cx="1057740" cy="799205"/>
            <a:chOff x="3896436" y="1644553"/>
            <a:chExt cx="1615364" cy="888005"/>
          </a:xfrm>
        </p:grpSpPr>
        <p:cxnSp>
          <p:nvCxnSpPr>
            <p:cNvPr id="642" name="Google Shape;642;p86"/>
            <p:cNvCxnSpPr/>
            <p:nvPr/>
          </p:nvCxnSpPr>
          <p:spPr>
            <a:xfrm>
              <a:off x="3896436" y="1644553"/>
              <a:ext cx="1615364" cy="0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43" name="Google Shape;643;p86"/>
            <p:cNvCxnSpPr/>
            <p:nvPr/>
          </p:nvCxnSpPr>
          <p:spPr>
            <a:xfrm>
              <a:off x="3896436" y="2532558"/>
              <a:ext cx="1615364" cy="0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44" name="Google Shape;644;p86"/>
            <p:cNvCxnSpPr/>
            <p:nvPr/>
          </p:nvCxnSpPr>
          <p:spPr>
            <a:xfrm>
              <a:off x="5511800" y="1644553"/>
              <a:ext cx="0" cy="888005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645" name="Google Shape;645;p86"/>
          <p:cNvGrpSpPr/>
          <p:nvPr/>
        </p:nvGrpSpPr>
        <p:grpSpPr>
          <a:xfrm>
            <a:off x="9898043" y="1121151"/>
            <a:ext cx="495122" cy="687160"/>
            <a:chOff x="6696075" y="1626122"/>
            <a:chExt cx="2565400" cy="601400"/>
          </a:xfrm>
        </p:grpSpPr>
        <p:cxnSp>
          <p:nvCxnSpPr>
            <p:cNvPr id="646" name="Google Shape;646;p86"/>
            <p:cNvCxnSpPr/>
            <p:nvPr/>
          </p:nvCxnSpPr>
          <p:spPr>
            <a:xfrm>
              <a:off x="6696075" y="1630363"/>
              <a:ext cx="2565400" cy="0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47" name="Google Shape;647;p86"/>
            <p:cNvCxnSpPr/>
            <p:nvPr/>
          </p:nvCxnSpPr>
          <p:spPr>
            <a:xfrm>
              <a:off x="6696075" y="2227522"/>
              <a:ext cx="2565400" cy="0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48" name="Google Shape;648;p86"/>
            <p:cNvCxnSpPr/>
            <p:nvPr/>
          </p:nvCxnSpPr>
          <p:spPr>
            <a:xfrm>
              <a:off x="9261475" y="1626122"/>
              <a:ext cx="0" cy="601400"/>
            </a:xfrm>
            <a:prstGeom prst="straightConnector1">
              <a:avLst/>
            </a:pr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649" name="Google Shape;649;p86"/>
          <p:cNvSpPr txBox="1"/>
          <p:nvPr/>
        </p:nvSpPr>
        <p:spPr>
          <a:xfrm>
            <a:off x="6687925" y="1798733"/>
            <a:ext cx="4864906" cy="1872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Начало текстового блока.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Выбрать нужный отступ тебе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помогут голубые направляющие.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86"/>
          <p:cNvSpPr txBox="1"/>
          <p:nvPr/>
        </p:nvSpPr>
        <p:spPr>
          <a:xfrm>
            <a:off x="4912000" y="1775527"/>
            <a:ext cx="1057701" cy="9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Отступ от заголовка до текста, если заголовок </a:t>
            </a:r>
            <a:b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в 2 строки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86"/>
          <p:cNvSpPr txBox="1"/>
          <p:nvPr/>
        </p:nvSpPr>
        <p:spPr>
          <a:xfrm>
            <a:off x="10489693" y="1100714"/>
            <a:ext cx="1063138" cy="9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Отступ от заголовка до текста, если заголовок </a:t>
            </a:r>
            <a:b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в 1 строку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86"/>
          <p:cNvSpPr/>
          <p:nvPr/>
        </p:nvSpPr>
        <p:spPr>
          <a:xfrm>
            <a:off x="6683375" y="4293801"/>
            <a:ext cx="4921200" cy="1872000"/>
          </a:xfrm>
          <a:prstGeom prst="roundRect">
            <a:avLst>
              <a:gd fmla="val 13198" name="adj"/>
            </a:avLst>
          </a:prstGeom>
          <a:solidFill>
            <a:srgbClr val="262626"/>
          </a:solidFill>
          <a:ln>
            <a:noFill/>
          </a:ln>
          <a:effectLst>
            <a:outerShdw blurRad="635000" rotWithShape="0" algn="ctr" dir="5400000" dist="127000">
              <a:srgbClr val="571D08">
                <a:alpha val="20000"/>
              </a:srgbClr>
            </a:outerShdw>
          </a:effectLst>
        </p:spPr>
        <p:txBody>
          <a:bodyPr anchorCtr="0" anchor="ctr" bIns="180000" lIns="360000" spcFirstLastPara="1" rIns="360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Направляющие включаются сочетанием клавиш: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Win: ALT + F9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Mac: Ctrl + Alt + Cmd + G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86"/>
          <p:cNvSpPr/>
          <p:nvPr/>
        </p:nvSpPr>
        <p:spPr>
          <a:xfrm>
            <a:off x="2449275" y="1729850"/>
            <a:ext cx="167700" cy="799200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86"/>
          <p:cNvSpPr/>
          <p:nvPr/>
        </p:nvSpPr>
        <p:spPr>
          <a:xfrm>
            <a:off x="8610841" y="1114514"/>
            <a:ext cx="144000" cy="700964"/>
          </a:xfrm>
          <a:prstGeom prst="rect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86"/>
          <p:cNvSpPr txBox="1"/>
          <p:nvPr/>
        </p:nvSpPr>
        <p:spPr>
          <a:xfrm>
            <a:off x="6384575" y="584200"/>
            <a:ext cx="522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ru-RU" sz="5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Заголовок</a:t>
            </a:r>
            <a:endParaRPr b="1" i="0" sz="5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50edfcd6d_0_308"/>
          <p:cNvSpPr txBox="1"/>
          <p:nvPr>
            <p:ph type="title"/>
          </p:nvPr>
        </p:nvSpPr>
        <p:spPr>
          <a:xfrm>
            <a:off x="587375" y="584200"/>
            <a:ext cx="8489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Зачем это все нужно (v2)</a:t>
            </a:r>
            <a:endParaRPr/>
          </a:p>
        </p:txBody>
      </p:sp>
      <p:sp>
        <p:nvSpPr>
          <p:cNvPr id="327" name="Google Shape;327;g3250edfcd6d_0_308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3250edfcd6d_0_308"/>
          <p:cNvSpPr txBox="1"/>
          <p:nvPr/>
        </p:nvSpPr>
        <p:spPr>
          <a:xfrm>
            <a:off x="953125" y="3019350"/>
            <a:ext cx="5077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Рендеринг интерфейса графического приложения не должен зависать: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I/O должен быть вынесен в отдельные потоки (или использовать eventloop без ожиданий)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операции должны быть распараллелины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чтобы 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как можно быстрее выполнить обработку и показать результат пользователю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Тяжелые расчеты и операции 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также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не должны выполняться в основном потоке интерфейса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g3250edfcd6d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50" y="2718275"/>
            <a:ext cx="2575481" cy="31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250edfcd6d_0_308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3250edfcd6d_0_308"/>
          <p:cNvPicPr preferRelativeResize="0"/>
          <p:nvPr/>
        </p:nvPicPr>
        <p:blipFill rotWithShape="1">
          <a:blip r:embed="rId4">
            <a:alphaModFix/>
          </a:blip>
          <a:srcRect b="0" l="3545" r="4828" t="-3029"/>
          <a:stretch/>
        </p:blipFill>
        <p:spPr>
          <a:xfrm>
            <a:off x="8102975" y="2724250"/>
            <a:ext cx="3414424" cy="31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type="title"/>
          </p:nvPr>
        </p:nvSpPr>
        <p:spPr>
          <a:xfrm>
            <a:off x="587375" y="584200"/>
            <a:ext cx="6118225" cy="5581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Шаблон</a:t>
            </a:r>
            <a:endParaRPr/>
          </a:p>
        </p:txBody>
      </p:sp>
      <p:pic>
        <p:nvPicPr>
          <p:cNvPr id="661" name="Google Shape;6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029" y="101600"/>
            <a:ext cx="496808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"/>
          <p:cNvSpPr txBox="1"/>
          <p:nvPr>
            <p:ph type="title"/>
          </p:nvPr>
        </p:nvSpPr>
        <p:spPr>
          <a:xfrm>
            <a:off x="594749" y="584200"/>
            <a:ext cx="5400000" cy="3013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Тема выступления </a:t>
            </a:r>
            <a:br>
              <a:rPr lang="ru-RU"/>
            </a:br>
            <a:r>
              <a:rPr lang="ru-RU"/>
              <a:t>в две или три строки</a:t>
            </a:r>
            <a:endParaRPr/>
          </a:p>
        </p:txBody>
      </p:sp>
      <p:sp>
        <p:nvSpPr>
          <p:cNvPr id="668" name="Google Shape;668;p6"/>
          <p:cNvSpPr txBox="1"/>
          <p:nvPr>
            <p:ph idx="1" type="body"/>
          </p:nvPr>
        </p:nvSpPr>
        <p:spPr>
          <a:xfrm>
            <a:off x="594748" y="4218108"/>
            <a:ext cx="5400000" cy="3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Имя Фамилия</a:t>
            </a:r>
            <a:endParaRPr/>
          </a:p>
        </p:txBody>
      </p:sp>
      <p:sp>
        <p:nvSpPr>
          <p:cNvPr id="669" name="Google Shape;669;p6"/>
          <p:cNvSpPr txBox="1"/>
          <p:nvPr>
            <p:ph idx="2" type="body"/>
          </p:nvPr>
        </p:nvSpPr>
        <p:spPr>
          <a:xfrm>
            <a:off x="594748" y="4583942"/>
            <a:ext cx="5399999" cy="675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должность</a:t>
            </a:r>
            <a:endParaRPr/>
          </a:p>
        </p:txBody>
      </p:sp>
      <p:sp>
        <p:nvSpPr>
          <p:cNvPr id="670" name="Google Shape;670;p6"/>
          <p:cNvSpPr txBox="1"/>
          <p:nvPr>
            <p:ph idx="3" type="body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671" name="Google Shape;671;p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2258" l="0" r="0" t="2259"/>
          <a:stretch/>
        </p:blipFill>
        <p:spPr>
          <a:xfrm>
            <a:off x="7637939" y="6044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Тема выступления </a:t>
            </a:r>
            <a:br>
              <a:rPr lang="ru-RU"/>
            </a:br>
            <a:r>
              <a:rPr lang="ru-RU"/>
              <a:t>в две или три строки</a:t>
            </a:r>
            <a:endParaRPr/>
          </a:p>
        </p:txBody>
      </p:sp>
      <p:pic>
        <p:nvPicPr>
          <p:cNvPr id="678" name="Google Shape;678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8224" y="584200"/>
            <a:ext cx="4500000" cy="558164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79" name="Google Shape;679;p7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/>
              <a:t>Имя Фамилия</a:t>
            </a:r>
            <a:endParaRPr/>
          </a:p>
        </p:txBody>
      </p:sp>
      <p:sp>
        <p:nvSpPr>
          <p:cNvPr id="680" name="Google Shape;680;p7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/>
              <a:t>должность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f146fba93f_1_0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Имя Фамилия</a:t>
            </a:r>
            <a:endParaRPr/>
          </a:p>
        </p:txBody>
      </p:sp>
      <p:sp>
        <p:nvSpPr>
          <p:cNvPr id="687" name="Google Shape;687;g2f146fba93f_1_0"/>
          <p:cNvSpPr txBox="1"/>
          <p:nvPr>
            <p:ph idx="2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должность</a:t>
            </a:r>
            <a:endParaRPr/>
          </a:p>
        </p:txBody>
      </p:sp>
      <p:sp>
        <p:nvSpPr>
          <p:cNvPr id="688" name="Google Shape;688;g2f146fba93f_1_0"/>
          <p:cNvSpPr txBox="1"/>
          <p:nvPr>
            <p:ph idx="3" type="body"/>
          </p:nvPr>
        </p:nvSpPr>
        <p:spPr>
          <a:xfrm>
            <a:off x="8183217" y="5961666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689" name="Google Shape;689;g2f146fba93f_1_0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5214" y="5842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0" name="Google Shape;690;g2f146fba93f_1_0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Тема выступления </a:t>
            </a:r>
            <a:br>
              <a:rPr lang="ru-RU"/>
            </a:br>
            <a:r>
              <a:rPr lang="ru-RU"/>
              <a:t>в две или три строки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342900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8"/>
          <p:cNvSpPr txBox="1"/>
          <p:nvPr>
            <p:ph type="title"/>
          </p:nvPr>
        </p:nvSpPr>
        <p:spPr>
          <a:xfrm>
            <a:off x="594749" y="584200"/>
            <a:ext cx="758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Длинная тема выступления </a:t>
            </a:r>
            <a:br>
              <a:rPr lang="ru-RU"/>
            </a:br>
            <a:r>
              <a:rPr lang="ru-RU"/>
              <a:t>в три или четыре</a:t>
            </a:r>
            <a:br>
              <a:rPr lang="ru-RU"/>
            </a:br>
            <a:r>
              <a:rPr lang="ru-RU"/>
              <a:t>строки</a:t>
            </a:r>
            <a:endParaRPr/>
          </a:p>
        </p:txBody>
      </p:sp>
      <p:sp>
        <p:nvSpPr>
          <p:cNvPr id="697" name="Google Shape;697;p88"/>
          <p:cNvSpPr txBox="1"/>
          <p:nvPr>
            <p:ph idx="1" type="body"/>
          </p:nvPr>
        </p:nvSpPr>
        <p:spPr>
          <a:xfrm>
            <a:off x="8183217" y="5875893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sp>
        <p:nvSpPr>
          <p:cNvPr id="698" name="Google Shape;698;p88"/>
          <p:cNvSpPr txBox="1"/>
          <p:nvPr/>
        </p:nvSpPr>
        <p:spPr>
          <a:xfrm>
            <a:off x="16427116" y="490888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8"/>
          <p:cNvSpPr txBox="1"/>
          <p:nvPr/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Имя Фамилия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88"/>
          <p:cNvSpPr txBox="1"/>
          <p:nvPr/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должность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"/>
          <p:cNvSpPr txBox="1"/>
          <p:nvPr>
            <p:ph idx="1" type="body"/>
          </p:nvPr>
        </p:nvSpPr>
        <p:spPr>
          <a:xfrm>
            <a:off x="587375" y="584200"/>
            <a:ext cx="11017200" cy="558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ru-RU" sz="3200">
                <a:latin typeface="Geologica Light"/>
                <a:ea typeface="Geologica Light"/>
                <a:cs typeface="Geologica Light"/>
                <a:sym typeface="Geologica Light"/>
              </a:rPr>
              <a:t>Это исследование показало, что расхождение во взглядах является одной из основных причин распада партнерских отношений. Действительно, бывает, один партнер хочет </a:t>
            </a:r>
            <a:r>
              <a:rPr lang="ru-RU" sz="3200">
                <a:solidFill>
                  <a:schemeClr val="lt1"/>
                </a:solidFill>
                <a:highlight>
                  <a:srgbClr val="F2F2F2"/>
                </a:highlight>
                <a:latin typeface="Geologica Light"/>
                <a:ea typeface="Geologica Light"/>
                <a:cs typeface="Geologica Light"/>
                <a:sym typeface="Geologica Light"/>
              </a:rPr>
              <a:t>масштабировать бизнес</a:t>
            </a:r>
            <a:r>
              <a:rPr lang="ru-RU" sz="3200">
                <a:solidFill>
                  <a:srgbClr val="D2063A"/>
                </a:solidFill>
                <a:latin typeface="Geologica Light"/>
                <a:ea typeface="Geologica Light"/>
                <a:cs typeface="Geologica Light"/>
                <a:sym typeface="Geologica Light"/>
              </a:rPr>
              <a:t> </a:t>
            </a:r>
            <a:r>
              <a:rPr lang="ru-RU" sz="3200">
                <a:latin typeface="Geologica Light"/>
                <a:ea typeface="Geologica Light"/>
                <a:cs typeface="Geologica Light"/>
                <a:sym typeface="Geologica Light"/>
              </a:rPr>
              <a:t>и продать его, а другой – сделать его наследственным. Очевидно, что им не по пути. Именно поэтому ключевые вопросы важно решить на берегу. А результат обсуждения можно закрепить в партнерском соглашении.</a:t>
            </a:r>
            <a:endParaRPr sz="1600"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  <p:sp>
        <p:nvSpPr>
          <p:cNvPr id="706" name="Google Shape;706;p8"/>
          <p:cNvSpPr txBox="1"/>
          <p:nvPr/>
        </p:nvSpPr>
        <p:spPr>
          <a:xfrm>
            <a:off x="587375" y="5688796"/>
            <a:ext cx="11017250" cy="4770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highlight>
                  <a:srgbClr val="F2F2F2"/>
                </a:highlight>
                <a:latin typeface="Geologica Light"/>
                <a:ea typeface="Geologica Light"/>
                <a:cs typeface="Geologica Light"/>
                <a:sym typeface="Geologica Light"/>
              </a:rPr>
              <a:t>Выделить важную фразу в тексте: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Geologica Light"/>
                <a:ea typeface="Geologica Light"/>
                <a:cs typeface="Geologica Light"/>
                <a:sym typeface="Geologica Light"/>
              </a:rPr>
            </a:br>
            <a:r>
              <a:rPr b="0" i="0" lang="ru-RU" sz="1400" u="none" cap="none" strike="noStrike">
                <a:solidFill>
                  <a:schemeClr val="dk1"/>
                </a:solidFill>
                <a:latin typeface="Geologica Light"/>
                <a:ea typeface="Geologica Light"/>
                <a:cs typeface="Geologica Light"/>
                <a:sym typeface="Geologica Light"/>
              </a:rPr>
              <a:t>Используй инструмент текстовыделитель</a:t>
            </a:r>
            <a:endParaRPr b="0" i="0" sz="1400" u="none" cap="none" strike="noStrike">
              <a:solidFill>
                <a:schemeClr val="dk1"/>
              </a:solidFill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Краткий список</a:t>
            </a:r>
            <a:br>
              <a:rPr lang="ru-RU"/>
            </a:br>
            <a:r>
              <a:rPr lang="ru-RU"/>
              <a:t>тезисов 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712" name="Google Shape;7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24703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001081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53179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406250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"/>
          <p:cNvSpPr txBox="1"/>
          <p:nvPr/>
        </p:nvSpPr>
        <p:spPr>
          <a:xfrm>
            <a:off x="1165013" y="2557656"/>
            <a:ext cx="88275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и место обучения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и место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Краткий список</a:t>
            </a:r>
            <a:br>
              <a:rPr lang="ru-RU"/>
            </a:br>
            <a:r>
              <a:rPr lang="ru-RU"/>
              <a:t>тезисов </a:t>
            </a:r>
            <a:endParaRPr/>
          </a:p>
        </p:txBody>
      </p:sp>
      <p:pic>
        <p:nvPicPr>
          <p:cNvPr id="722" name="Google Shape;722;p1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549137" y="24703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001081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549137" y="353179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549137" y="406250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1"/>
          <p:cNvSpPr txBox="1"/>
          <p:nvPr/>
        </p:nvSpPr>
        <p:spPr>
          <a:xfrm>
            <a:off x="1165014" y="2557656"/>
            <a:ext cx="89664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и место обучения</a:t>
            </a:r>
            <a:endParaRPr b="0" i="0" sz="1400" u="none" cap="none" strike="noStrike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</a:t>
            </a:r>
            <a:endParaRPr b="0" i="0" sz="1400" u="none" cap="none" strike="noStrike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Задача организации, в особенности же рамки и место</a:t>
            </a:r>
            <a:endParaRPr b="0" i="0" sz="1400" u="none" cap="none" strike="noStrike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9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Маркированный</a:t>
            </a:r>
            <a:br>
              <a:rPr lang="ru-RU"/>
            </a:br>
            <a:r>
              <a:rPr lang="ru-RU"/>
              <a:t>список</a:t>
            </a:r>
            <a:endParaRPr/>
          </a:p>
        </p:txBody>
      </p:sp>
      <p:sp>
        <p:nvSpPr>
          <p:cNvPr id="732" name="Google Shape;732;p89"/>
          <p:cNvSpPr txBox="1"/>
          <p:nvPr/>
        </p:nvSpPr>
        <p:spPr>
          <a:xfrm>
            <a:off x="587375" y="2557656"/>
            <a:ext cx="479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9"/>
          <p:cNvSpPr txBox="1"/>
          <p:nvPr/>
        </p:nvSpPr>
        <p:spPr>
          <a:xfrm>
            <a:off x="713049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Длинный текст маркированного списка в две или даже в три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89"/>
          <p:cNvSpPr txBox="1"/>
          <p:nvPr/>
        </p:nvSpPr>
        <p:spPr>
          <a:xfrm>
            <a:off x="638462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маркированного списка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две 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⏤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Длинный текст маркированного списка в две или даже в три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строки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"/>
          <p:cNvSpPr txBox="1"/>
          <p:nvPr>
            <p:ph type="title"/>
          </p:nvPr>
        </p:nvSpPr>
        <p:spPr>
          <a:xfrm>
            <a:off x="587375" y="584200"/>
            <a:ext cx="7200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lang="ru-RU">
                <a:latin typeface="Montserrat SemiBold"/>
                <a:ea typeface="Montserrat SemiBold"/>
                <a:cs typeface="Montserrat SemiBold"/>
                <a:sym typeface="Montserrat SemiBold"/>
              </a:rPr>
              <a:t>Выручка группы компаний СКБ Контур по итогам 2022 года выросла до</a:t>
            </a:r>
            <a:endParaRPr b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0" name="Google Shape;740;p13"/>
          <p:cNvSpPr txBox="1"/>
          <p:nvPr/>
        </p:nvSpPr>
        <p:spPr>
          <a:xfrm>
            <a:off x="3175564" y="3617128"/>
            <a:ext cx="68406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0"/>
              <a:buFont typeface="Arial"/>
              <a:buNone/>
            </a:pPr>
            <a:r>
              <a:rPr b="1" i="0" lang="ru-RU" sz="2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26,4</a:t>
            </a:r>
            <a:endParaRPr b="1" i="0" sz="2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13"/>
          <p:cNvSpPr txBox="1"/>
          <p:nvPr/>
        </p:nvSpPr>
        <p:spPr>
          <a:xfrm>
            <a:off x="9258224" y="5507716"/>
            <a:ext cx="2477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4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млрд ₽</a:t>
            </a:r>
            <a:endParaRPr b="0" i="0" sz="4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50edfcd6d_0_320"/>
          <p:cNvSpPr txBox="1"/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Процесс</a:t>
            </a:r>
            <a:endParaRPr/>
          </a:p>
        </p:txBody>
      </p:sp>
      <p:sp>
        <p:nvSpPr>
          <p:cNvPr id="337" name="Google Shape;337;g3250edfcd6d_0_320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3250edfcd6d_0_320"/>
          <p:cNvSpPr txBox="1"/>
          <p:nvPr/>
        </p:nvSpPr>
        <p:spPr>
          <a:xfrm>
            <a:off x="953120" y="3019350"/>
            <a:ext cx="6125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Экземпляр исполняемого файла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Обладает: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Виртуальной памятью (код, данные)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Handles (сокеты, файловые дескрыпторы, ...)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 Tokens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Переменные окружения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Имеет 1+ поток выполнения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Priority class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Affinity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3250edfcd6d_0_320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3250edfcd6d_0_320"/>
          <p:cNvPicPr preferRelativeResize="0"/>
          <p:nvPr/>
        </p:nvPicPr>
        <p:blipFill rotWithShape="1">
          <a:blip r:embed="rId3">
            <a:alphaModFix/>
          </a:blip>
          <a:srcRect b="0" l="3306" r="0" t="0"/>
          <a:stretch/>
        </p:blipFill>
        <p:spPr>
          <a:xfrm>
            <a:off x="8222625" y="2818375"/>
            <a:ext cx="3179550" cy="31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250edfcd6d_0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25181">
            <a:off x="10270239" y="3674274"/>
            <a:ext cx="1074251" cy="5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5"/>
          <p:cNvSpPr txBox="1"/>
          <p:nvPr>
            <p:ph idx="1" type="subTitle"/>
          </p:nvPr>
        </p:nvSpPr>
        <p:spPr>
          <a:xfrm>
            <a:off x="587375" y="4332747"/>
            <a:ext cx="4679284" cy="1286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</a:t>
            </a:r>
            <a:br>
              <a:rPr lang="ru-RU"/>
            </a:br>
            <a:r>
              <a:rPr lang="ru-RU"/>
              <a:t>пояснение – расшифровка, дополнение, описание</a:t>
            </a:r>
            <a:endParaRPr/>
          </a:p>
        </p:txBody>
      </p:sp>
      <p:sp>
        <p:nvSpPr>
          <p:cNvPr id="747" name="Google Shape;747;p15"/>
          <p:cNvSpPr txBox="1"/>
          <p:nvPr>
            <p:ph idx="2" type="body"/>
          </p:nvPr>
        </p:nvSpPr>
        <p:spPr>
          <a:xfrm>
            <a:off x="587374" y="2882349"/>
            <a:ext cx="4679285" cy="1203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</a:pPr>
            <a:r>
              <a:rPr lang="ru-RU"/>
              <a:t>2 560</a:t>
            </a:r>
            <a:endParaRPr/>
          </a:p>
        </p:txBody>
      </p:sp>
      <p:sp>
        <p:nvSpPr>
          <p:cNvPr id="748" name="Google Shape;748;p15"/>
          <p:cNvSpPr txBox="1"/>
          <p:nvPr>
            <p:ph idx="3" type="body"/>
          </p:nvPr>
        </p:nvSpPr>
        <p:spPr>
          <a:xfrm>
            <a:off x="6116209" y="2882349"/>
            <a:ext cx="4679284" cy="1203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</a:pPr>
            <a:r>
              <a:rPr lang="ru-RU"/>
              <a:t>3 560</a:t>
            </a:r>
            <a:endParaRPr/>
          </a:p>
        </p:txBody>
      </p:sp>
      <p:sp>
        <p:nvSpPr>
          <p:cNvPr id="749" name="Google Shape;749;p15"/>
          <p:cNvSpPr txBox="1"/>
          <p:nvPr>
            <p:ph idx="4" type="body"/>
          </p:nvPr>
        </p:nvSpPr>
        <p:spPr>
          <a:xfrm>
            <a:off x="6116208" y="4332748"/>
            <a:ext cx="4679283" cy="1286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</a:t>
            </a:r>
            <a:br>
              <a:rPr lang="ru-RU"/>
            </a:br>
            <a:r>
              <a:rPr lang="ru-RU"/>
              <a:t>пояснение – расшифровка, дополнение, описание</a:t>
            </a:r>
            <a:endParaRPr/>
          </a:p>
        </p:txBody>
      </p:sp>
      <p:sp>
        <p:nvSpPr>
          <p:cNvPr id="750" name="Google Shape;750;p15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Две цифры</a:t>
            </a:r>
            <a:br>
              <a:rPr lang="ru-RU"/>
            </a:br>
            <a:r>
              <a:rPr lang="ru-RU"/>
              <a:t>крупно на слайде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4"/>
          <p:cNvSpPr txBox="1"/>
          <p:nvPr>
            <p:ph idx="1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56" name="Google Shape;756;p24"/>
          <p:cNvSpPr txBox="1"/>
          <p:nvPr>
            <p:ph idx="2" type="body"/>
          </p:nvPr>
        </p:nvSpPr>
        <p:spPr>
          <a:xfrm>
            <a:off x="814886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&gt;2,3</a:t>
            </a:r>
            <a:endParaRPr/>
          </a:p>
        </p:txBody>
      </p:sp>
      <p:sp>
        <p:nvSpPr>
          <p:cNvPr id="757" name="Google Shape;757;p24"/>
          <p:cNvSpPr txBox="1"/>
          <p:nvPr>
            <p:ph idx="3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758" name="Google Shape;758;p24"/>
          <p:cNvSpPr txBox="1"/>
          <p:nvPr>
            <p:ph idx="4" type="body"/>
          </p:nvPr>
        </p:nvSpPr>
        <p:spPr>
          <a:xfrm>
            <a:off x="8148863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16,8%</a:t>
            </a:r>
            <a:endParaRPr/>
          </a:p>
        </p:txBody>
      </p:sp>
      <p:sp>
        <p:nvSpPr>
          <p:cNvPr id="759" name="Google Shape;759;p24"/>
          <p:cNvSpPr txBox="1"/>
          <p:nvPr>
            <p:ph idx="5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760" name="Google Shape;760;p24"/>
          <p:cNvSpPr txBox="1"/>
          <p:nvPr>
            <p:ph idx="6" type="body"/>
          </p:nvPr>
        </p:nvSpPr>
        <p:spPr>
          <a:xfrm>
            <a:off x="58601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35</a:t>
            </a:r>
            <a:endParaRPr/>
          </a:p>
        </p:txBody>
      </p:sp>
      <p:sp>
        <p:nvSpPr>
          <p:cNvPr id="761" name="Google Shape;761;p24"/>
          <p:cNvSpPr txBox="1"/>
          <p:nvPr>
            <p:ph idx="7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762" name="Google Shape;762;p24"/>
          <p:cNvSpPr txBox="1"/>
          <p:nvPr>
            <p:ph idx="8" type="body"/>
          </p:nvPr>
        </p:nvSpPr>
        <p:spPr>
          <a:xfrm>
            <a:off x="58601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&gt;10,5</a:t>
            </a:r>
            <a:endParaRPr/>
          </a:p>
        </p:txBody>
      </p:sp>
      <p:sp>
        <p:nvSpPr>
          <p:cNvPr id="763" name="Google Shape;763;p24"/>
          <p:cNvSpPr txBox="1"/>
          <p:nvPr>
            <p:ph idx="9" type="body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64" name="Google Shape;764;p24"/>
          <p:cNvSpPr txBox="1"/>
          <p:nvPr>
            <p:ph idx="13" type="body"/>
          </p:nvPr>
        </p:nvSpPr>
        <p:spPr>
          <a:xfrm>
            <a:off x="437696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26,4</a:t>
            </a:r>
            <a:endParaRPr/>
          </a:p>
        </p:txBody>
      </p:sp>
      <p:sp>
        <p:nvSpPr>
          <p:cNvPr id="765" name="Google Shape;765;p24"/>
          <p:cNvSpPr txBox="1"/>
          <p:nvPr>
            <p:ph idx="14" type="body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66" name="Google Shape;766;p24"/>
          <p:cNvSpPr txBox="1"/>
          <p:nvPr>
            <p:ph idx="15" type="body"/>
          </p:nvPr>
        </p:nvSpPr>
        <p:spPr>
          <a:xfrm>
            <a:off x="4376962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19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7"/>
          <p:cNvSpPr txBox="1"/>
          <p:nvPr>
            <p:ph idx="1" type="body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Ниже можно разместить текстовый блок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или какое-нибудь описание, если оно </a:t>
            </a:r>
            <a:br>
              <a:rPr lang="ru-RU"/>
            </a:br>
            <a:r>
              <a:rPr lang="ru-RU"/>
              <a:t>необходимо</a:t>
            </a:r>
            <a:endParaRPr/>
          </a:p>
        </p:txBody>
      </p:sp>
      <p:sp>
        <p:nvSpPr>
          <p:cNvPr id="772" name="Google Shape;772;p17"/>
          <p:cNvSpPr txBox="1"/>
          <p:nvPr>
            <p:ph type="title"/>
          </p:nvPr>
        </p:nvSpPr>
        <p:spPr>
          <a:xfrm>
            <a:off x="587375" y="584200"/>
            <a:ext cx="7200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ru-RU"/>
              <a:t>Мысль, которую</a:t>
            </a:r>
            <a:br>
              <a:rPr lang="ru-RU"/>
            </a:br>
            <a:r>
              <a:rPr lang="ru-RU"/>
              <a:t>нужно выделить, </a:t>
            </a:r>
            <a:br>
              <a:rPr lang="ru-RU"/>
            </a:br>
            <a:r>
              <a:rPr lang="ru-RU"/>
              <a:t>и она скорее всего будет большой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3" name="Google Shape;7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783" y="342900"/>
            <a:ext cx="4810252" cy="59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8"/>
          <p:cNvSpPr txBox="1"/>
          <p:nvPr>
            <p:ph idx="1" type="body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Ниже можно разместить текстовый блок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или какое-нибудь описание, если оно </a:t>
            </a:r>
            <a:br>
              <a:rPr lang="ru-RU"/>
            </a:br>
            <a:r>
              <a:rPr lang="ru-RU"/>
              <a:t>необходимо</a:t>
            </a:r>
            <a:endParaRPr/>
          </a:p>
        </p:txBody>
      </p:sp>
      <p:sp>
        <p:nvSpPr>
          <p:cNvPr id="779" name="Google Shape;779;p18"/>
          <p:cNvSpPr txBox="1"/>
          <p:nvPr>
            <p:ph type="title"/>
          </p:nvPr>
        </p:nvSpPr>
        <p:spPr>
          <a:xfrm>
            <a:off x="587375" y="584200"/>
            <a:ext cx="7200000" cy="3608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ru-RU"/>
              <a:t>Мысль, которую нужно выделить,  </a:t>
            </a:r>
            <a:br>
              <a:rPr lang="ru-RU"/>
            </a:br>
            <a:r>
              <a:rPr lang="ru-RU"/>
              <a:t>и она скорее всего будет большой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0" name="Google Shape;7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342900"/>
            <a:ext cx="496808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 txBox="1"/>
          <p:nvPr>
            <p:ph idx="1" type="body"/>
          </p:nvPr>
        </p:nvSpPr>
        <p:spPr>
          <a:xfrm>
            <a:off x="587375" y="5075583"/>
            <a:ext cx="7200000" cy="1090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Ниже можно разместить текстовый блок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или какое-нибудь описание, если оно </a:t>
            </a:r>
            <a:br>
              <a:rPr lang="ru-RU"/>
            </a:br>
            <a:r>
              <a:rPr lang="ru-RU"/>
              <a:t>необходимо</a:t>
            </a:r>
            <a:endParaRPr/>
          </a:p>
        </p:txBody>
      </p:sp>
      <p:sp>
        <p:nvSpPr>
          <p:cNvPr id="786" name="Google Shape;786;p19"/>
          <p:cNvSpPr txBox="1"/>
          <p:nvPr>
            <p:ph type="title"/>
          </p:nvPr>
        </p:nvSpPr>
        <p:spPr>
          <a:xfrm>
            <a:off x="587375" y="584200"/>
            <a:ext cx="7200000" cy="3608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ru-RU"/>
              <a:t>Мысль, которую нужно выделить,  </a:t>
            </a:r>
            <a:br>
              <a:rPr lang="ru-RU"/>
            </a:br>
            <a:r>
              <a:rPr lang="ru-RU"/>
              <a:t>и она скорее </a:t>
            </a:r>
            <a:br>
              <a:rPr lang="ru-RU"/>
            </a:br>
            <a:r>
              <a:rPr lang="ru-RU"/>
              <a:t>всего будет большой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7" name="Google Shape;7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062" y="407068"/>
            <a:ext cx="496808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0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Таймлайн</a:t>
            </a:r>
            <a:br>
              <a:rPr lang="ru-RU"/>
            </a:br>
            <a:endParaRPr/>
          </a:p>
        </p:txBody>
      </p:sp>
      <p:sp>
        <p:nvSpPr>
          <p:cNvPr id="793" name="Google Shape;793;p20"/>
          <p:cNvSpPr txBox="1"/>
          <p:nvPr/>
        </p:nvSpPr>
        <p:spPr>
          <a:xfrm>
            <a:off x="587375" y="2574740"/>
            <a:ext cx="1721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20"/>
          <p:cNvSpPr txBox="1"/>
          <p:nvPr/>
        </p:nvSpPr>
        <p:spPr>
          <a:xfrm>
            <a:off x="2866875" y="2574740"/>
            <a:ext cx="1721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2002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20"/>
          <p:cNvSpPr txBox="1"/>
          <p:nvPr/>
        </p:nvSpPr>
        <p:spPr>
          <a:xfrm>
            <a:off x="5055901" y="2574740"/>
            <a:ext cx="1721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2004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20"/>
          <p:cNvSpPr txBox="1"/>
          <p:nvPr/>
        </p:nvSpPr>
        <p:spPr>
          <a:xfrm>
            <a:off x="7240130" y="2574740"/>
            <a:ext cx="1721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2006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20"/>
          <p:cNvSpPr txBox="1"/>
          <p:nvPr/>
        </p:nvSpPr>
        <p:spPr>
          <a:xfrm>
            <a:off x="9425860" y="2574740"/>
            <a:ext cx="1721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2008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20"/>
          <p:cNvSpPr/>
          <p:nvPr/>
        </p:nvSpPr>
        <p:spPr>
          <a:xfrm>
            <a:off x="5067797" y="3223772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0"/>
          <p:cNvSpPr/>
          <p:nvPr/>
        </p:nvSpPr>
        <p:spPr>
          <a:xfrm>
            <a:off x="2865258" y="3223772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20"/>
          <p:cNvSpPr/>
          <p:nvPr/>
        </p:nvSpPr>
        <p:spPr>
          <a:xfrm>
            <a:off x="560871" y="3223772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0"/>
          <p:cNvSpPr/>
          <p:nvPr/>
        </p:nvSpPr>
        <p:spPr>
          <a:xfrm>
            <a:off x="7242332" y="3223772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0"/>
          <p:cNvSpPr/>
          <p:nvPr/>
        </p:nvSpPr>
        <p:spPr>
          <a:xfrm>
            <a:off x="9425860" y="3222077"/>
            <a:ext cx="180000" cy="18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20"/>
          <p:cNvSpPr txBox="1"/>
          <p:nvPr/>
        </p:nvSpPr>
        <p:spPr>
          <a:xfrm>
            <a:off x="587376" y="3825099"/>
            <a:ext cx="1814629" cy="234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 быть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тезис или поясняющий текст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20"/>
          <p:cNvSpPr txBox="1"/>
          <p:nvPr/>
        </p:nvSpPr>
        <p:spPr>
          <a:xfrm>
            <a:off x="2866876" y="3825098"/>
            <a:ext cx="1814628" cy="234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 быть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тезис или поясняющий текст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20"/>
          <p:cNvSpPr txBox="1"/>
          <p:nvPr/>
        </p:nvSpPr>
        <p:spPr>
          <a:xfrm>
            <a:off x="5053205" y="3825098"/>
            <a:ext cx="1814628" cy="234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 быть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тезис или поясняющий текст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20"/>
          <p:cNvSpPr txBox="1"/>
          <p:nvPr/>
        </p:nvSpPr>
        <p:spPr>
          <a:xfrm>
            <a:off x="7239533" y="3825098"/>
            <a:ext cx="1814627" cy="234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 быть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тезис или поясняющий текст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20"/>
          <p:cNvSpPr txBox="1"/>
          <p:nvPr/>
        </p:nvSpPr>
        <p:spPr>
          <a:xfrm>
            <a:off x="9425860" y="3825098"/>
            <a:ext cx="1890754" cy="234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может быть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тезис или поясняющий текст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1"/>
          <p:cNvSpPr txBox="1"/>
          <p:nvPr>
            <p:ph idx="1" type="body"/>
          </p:nvPr>
        </p:nvSpPr>
        <p:spPr>
          <a:xfrm>
            <a:off x="587375" y="3485314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813" name="Google Shape;813;p21"/>
          <p:cNvSpPr txBox="1"/>
          <p:nvPr>
            <p:ph idx="2" type="subTitle"/>
          </p:nvPr>
        </p:nvSpPr>
        <p:spPr>
          <a:xfrm>
            <a:off x="587375" y="4536369"/>
            <a:ext cx="2884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факт, </a:t>
            </a:r>
            <a:br>
              <a:rPr lang="ru-RU"/>
            </a:br>
            <a:r>
              <a:rPr lang="ru-RU"/>
              <a:t>а сверху крупная цифра </a:t>
            </a:r>
            <a:br>
              <a:rPr lang="ru-RU"/>
            </a:br>
            <a:r>
              <a:rPr lang="ru-RU"/>
              <a:t>или иконка с выравниванием по левому краю</a:t>
            </a:r>
            <a:endParaRPr/>
          </a:p>
        </p:txBody>
      </p:sp>
      <p:sp>
        <p:nvSpPr>
          <p:cNvPr id="814" name="Google Shape;814;p21"/>
          <p:cNvSpPr txBox="1"/>
          <p:nvPr>
            <p:ph idx="3" type="body"/>
          </p:nvPr>
        </p:nvSpPr>
        <p:spPr>
          <a:xfrm>
            <a:off x="4195798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факт, </a:t>
            </a:r>
            <a:br>
              <a:rPr lang="ru-RU"/>
            </a:br>
            <a:r>
              <a:rPr lang="ru-RU"/>
              <a:t>а сверху крупная цифра </a:t>
            </a:r>
            <a:br>
              <a:rPr lang="ru-RU"/>
            </a:br>
            <a:r>
              <a:rPr lang="ru-RU"/>
              <a:t>или иконка с выравниванием по левому краю</a:t>
            </a:r>
            <a:endParaRPr/>
          </a:p>
        </p:txBody>
      </p:sp>
      <p:sp>
        <p:nvSpPr>
          <p:cNvPr id="815" name="Google Shape;815;p21"/>
          <p:cNvSpPr txBox="1"/>
          <p:nvPr>
            <p:ph idx="4" type="body"/>
          </p:nvPr>
        </p:nvSpPr>
        <p:spPr>
          <a:xfrm>
            <a:off x="7793104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факт, </a:t>
            </a:r>
            <a:br>
              <a:rPr lang="ru-RU"/>
            </a:br>
            <a:r>
              <a:rPr lang="ru-RU"/>
              <a:t>а сверху крупная цифра </a:t>
            </a:r>
            <a:br>
              <a:rPr lang="ru-RU"/>
            </a:br>
            <a:r>
              <a:rPr lang="ru-RU"/>
              <a:t>или иконка с выравниванием по левому краю</a:t>
            </a:r>
            <a:endParaRPr/>
          </a:p>
        </p:txBody>
      </p:sp>
      <p:sp>
        <p:nvSpPr>
          <p:cNvPr id="816" name="Google Shape;816;p21"/>
          <p:cNvSpPr txBox="1"/>
          <p:nvPr>
            <p:ph idx="5" type="body"/>
          </p:nvPr>
        </p:nvSpPr>
        <p:spPr>
          <a:xfrm>
            <a:off x="4195798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817" name="Google Shape;817;p21"/>
          <p:cNvSpPr txBox="1"/>
          <p:nvPr>
            <p:ph idx="6" type="body"/>
          </p:nvPr>
        </p:nvSpPr>
        <p:spPr>
          <a:xfrm>
            <a:off x="7804221" y="3489182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818" name="Google Shape;818;p21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Три факта </a:t>
            </a:r>
            <a:br>
              <a:rPr lang="ru-RU"/>
            </a:br>
            <a:r>
              <a:rPr lang="ru-RU"/>
              <a:t>на одном слайде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f4199bcb4c_2_1"/>
          <p:cNvSpPr txBox="1"/>
          <p:nvPr>
            <p:ph idx="1" type="body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824" name="Google Shape;824;g1f4199bcb4c_2_1"/>
          <p:cNvSpPr txBox="1"/>
          <p:nvPr>
            <p:ph idx="2" type="body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825" name="Google Shape;825;g1f4199bcb4c_2_1"/>
          <p:cNvSpPr txBox="1"/>
          <p:nvPr>
            <p:ph idx="3" type="body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4</a:t>
            </a:r>
            <a:endParaRPr/>
          </a:p>
        </p:txBody>
      </p:sp>
      <p:sp>
        <p:nvSpPr>
          <p:cNvPr id="826" name="Google Shape;826;g1f4199bcb4c_2_1"/>
          <p:cNvSpPr txBox="1"/>
          <p:nvPr>
            <p:ph idx="4" type="subTitle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</a:t>
            </a:r>
            <a:endParaRPr/>
          </a:p>
        </p:txBody>
      </p:sp>
      <p:sp>
        <p:nvSpPr>
          <p:cNvPr id="827" name="Google Shape;827;g1f4199bcb4c_2_1"/>
          <p:cNvSpPr txBox="1"/>
          <p:nvPr>
            <p:ph idx="5" type="body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828" name="Google Shape;828;g1f4199bcb4c_2_1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</a:t>
            </a:r>
            <a:endParaRPr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  <p:sp>
        <p:nvSpPr>
          <p:cNvPr id="829" name="Google Shape;829;g1f4199bcb4c_2_1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>
              <a:latin typeface="Geologica Light"/>
              <a:ea typeface="Geologica Light"/>
              <a:cs typeface="Geologica Light"/>
              <a:sym typeface="Geologica Light"/>
            </a:endParaRPr>
          </a:p>
        </p:txBody>
      </p:sp>
      <p:sp>
        <p:nvSpPr>
          <p:cNvPr id="830" name="Google Shape;830;g1f4199bcb4c_2_1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Здесь может быть дополнительный поясняющий текст, расшифровка, дополнение, описание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31" name="Google Shape;831;g1f4199bcb4c_2_1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Четыре факта </a:t>
            </a:r>
            <a:br>
              <a:rPr b="1"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на одном слайде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3"/>
          <p:cNvSpPr txBox="1"/>
          <p:nvPr>
            <p:ph idx="1" type="body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837" name="Google Shape;837;p23"/>
          <p:cNvSpPr txBox="1"/>
          <p:nvPr>
            <p:ph idx="2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38" name="Google Shape;838;p23"/>
          <p:cNvSpPr txBox="1"/>
          <p:nvPr>
            <p:ph idx="3" type="body"/>
          </p:nvPr>
        </p:nvSpPr>
        <p:spPr>
          <a:xfrm>
            <a:off x="4362302" y="2550355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839" name="Google Shape;839;p23"/>
          <p:cNvSpPr txBox="1"/>
          <p:nvPr>
            <p:ph idx="4" type="body"/>
          </p:nvPr>
        </p:nvSpPr>
        <p:spPr>
          <a:xfrm>
            <a:off x="814886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23"/>
          <p:cNvSpPr txBox="1"/>
          <p:nvPr>
            <p:ph idx="5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41" name="Google Shape;841;p23"/>
          <p:cNvSpPr txBox="1"/>
          <p:nvPr>
            <p:ph idx="6" type="body"/>
          </p:nvPr>
        </p:nvSpPr>
        <p:spPr>
          <a:xfrm>
            <a:off x="814886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4</a:t>
            </a:r>
            <a:endParaRPr/>
          </a:p>
        </p:txBody>
      </p:sp>
      <p:sp>
        <p:nvSpPr>
          <p:cNvPr id="842" name="Google Shape;842;p23"/>
          <p:cNvSpPr txBox="1"/>
          <p:nvPr>
            <p:ph idx="7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843" name="Google Shape;843;p23"/>
          <p:cNvSpPr txBox="1"/>
          <p:nvPr>
            <p:ph idx="8" type="body"/>
          </p:nvPr>
        </p:nvSpPr>
        <p:spPr>
          <a:xfrm>
            <a:off x="586013" y="1382737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844" name="Google Shape;844;p23"/>
          <p:cNvSpPr txBox="1"/>
          <p:nvPr>
            <p:ph idx="9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45" name="Google Shape;845;p23"/>
          <p:cNvSpPr txBox="1"/>
          <p:nvPr>
            <p:ph idx="13" type="body"/>
          </p:nvPr>
        </p:nvSpPr>
        <p:spPr>
          <a:xfrm>
            <a:off x="586013" y="3809879"/>
            <a:ext cx="648208" cy="90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0"/>
          <p:cNvSpPr txBox="1"/>
          <p:nvPr>
            <p:ph idx="1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51" name="Google Shape;851;p90"/>
          <p:cNvSpPr txBox="1"/>
          <p:nvPr>
            <p:ph idx="2" type="body"/>
          </p:nvPr>
        </p:nvSpPr>
        <p:spPr>
          <a:xfrm>
            <a:off x="814886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852" name="Google Shape;852;p90"/>
          <p:cNvSpPr txBox="1"/>
          <p:nvPr>
            <p:ph idx="3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853" name="Google Shape;853;p90"/>
          <p:cNvSpPr txBox="1"/>
          <p:nvPr>
            <p:ph idx="4" type="body"/>
          </p:nvPr>
        </p:nvSpPr>
        <p:spPr>
          <a:xfrm>
            <a:off x="8148863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854" name="Google Shape;854;p90"/>
          <p:cNvSpPr txBox="1"/>
          <p:nvPr>
            <p:ph idx="5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855" name="Google Shape;855;p90"/>
          <p:cNvSpPr txBox="1"/>
          <p:nvPr>
            <p:ph idx="6" type="body"/>
          </p:nvPr>
        </p:nvSpPr>
        <p:spPr>
          <a:xfrm>
            <a:off x="58601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856" name="Google Shape;856;p90"/>
          <p:cNvSpPr txBox="1"/>
          <p:nvPr>
            <p:ph idx="7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</p:txBody>
      </p:sp>
      <p:sp>
        <p:nvSpPr>
          <p:cNvPr id="857" name="Google Shape;857;p90"/>
          <p:cNvSpPr txBox="1"/>
          <p:nvPr>
            <p:ph idx="8" type="body"/>
          </p:nvPr>
        </p:nvSpPr>
        <p:spPr>
          <a:xfrm>
            <a:off x="58601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4</a:t>
            </a:r>
            <a:endParaRPr/>
          </a:p>
        </p:txBody>
      </p:sp>
      <p:sp>
        <p:nvSpPr>
          <p:cNvPr id="858" name="Google Shape;858;p90"/>
          <p:cNvSpPr txBox="1"/>
          <p:nvPr>
            <p:ph idx="9" type="body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59" name="Google Shape;859;p90"/>
          <p:cNvSpPr txBox="1"/>
          <p:nvPr>
            <p:ph idx="13" type="body"/>
          </p:nvPr>
        </p:nvSpPr>
        <p:spPr>
          <a:xfrm>
            <a:off x="437696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860" name="Google Shape;860;p90"/>
          <p:cNvSpPr txBox="1"/>
          <p:nvPr>
            <p:ph idx="14" type="body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дополнительное пояснение – расшифровка или описание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61" name="Google Shape;861;p90"/>
          <p:cNvSpPr txBox="1"/>
          <p:nvPr>
            <p:ph idx="15" type="body"/>
          </p:nvPr>
        </p:nvSpPr>
        <p:spPr>
          <a:xfrm>
            <a:off x="4376962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50edfcd6d_0_332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Представление памяти процесса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50edfcd6d_0_332"/>
          <p:cNvSpPr/>
          <p:nvPr/>
        </p:nvSpPr>
        <p:spPr>
          <a:xfrm>
            <a:off x="2501150" y="1321175"/>
            <a:ext cx="6696600" cy="541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3250edfcd6d_0_3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240" l="-9553" r="-9720" t="-1980"/>
          <a:stretch/>
        </p:blipFill>
        <p:spPr>
          <a:xfrm>
            <a:off x="2531400" y="1321175"/>
            <a:ext cx="6686551" cy="54662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5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Три иконки </a:t>
            </a:r>
            <a:br>
              <a:rPr lang="ru-RU"/>
            </a:br>
            <a:r>
              <a:rPr lang="ru-RU"/>
              <a:t>на одном слайде</a:t>
            </a:r>
            <a:endParaRPr/>
          </a:p>
        </p:txBody>
      </p:sp>
      <p:sp>
        <p:nvSpPr>
          <p:cNvPr id="867" name="Google Shape;867;p25"/>
          <p:cNvSpPr txBox="1"/>
          <p:nvPr>
            <p:ph idx="1" type="subTitle"/>
          </p:nvPr>
        </p:nvSpPr>
        <p:spPr>
          <a:xfrm>
            <a:off x="587375" y="4536369"/>
            <a:ext cx="2884941" cy="162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какой-то поясняющий текст с выравниванием по левому краю</a:t>
            </a:r>
            <a:endParaRPr/>
          </a:p>
        </p:txBody>
      </p:sp>
      <p:sp>
        <p:nvSpPr>
          <p:cNvPr id="868" name="Google Shape;868;p25"/>
          <p:cNvSpPr txBox="1"/>
          <p:nvPr>
            <p:ph idx="2" type="body"/>
          </p:nvPr>
        </p:nvSpPr>
        <p:spPr>
          <a:xfrm>
            <a:off x="4195798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какой-то поясняющий текст с выравниванием по левому краю</a:t>
            </a:r>
            <a:endParaRPr/>
          </a:p>
        </p:txBody>
      </p:sp>
      <p:sp>
        <p:nvSpPr>
          <p:cNvPr id="869" name="Google Shape;869;p25"/>
          <p:cNvSpPr txBox="1"/>
          <p:nvPr>
            <p:ph idx="3" type="body"/>
          </p:nvPr>
        </p:nvSpPr>
        <p:spPr>
          <a:xfrm>
            <a:off x="7793104" y="4529684"/>
            <a:ext cx="2884488" cy="163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какой-то поясняющий текст с выравниванием по левому краю</a:t>
            </a:r>
            <a:endParaRPr/>
          </a:p>
        </p:txBody>
      </p:sp>
      <p:sp>
        <p:nvSpPr>
          <p:cNvPr id="870" name="Google Shape;870;p25"/>
          <p:cNvSpPr txBox="1"/>
          <p:nvPr/>
        </p:nvSpPr>
        <p:spPr>
          <a:xfrm>
            <a:off x="587375" y="5918217"/>
            <a:ext cx="10090217" cy="355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9525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Полный сет иконок находится в конце шаблона, в </a:t>
            </a:r>
            <a:r>
              <a:rPr b="0" i="0" lang="ru-RU" sz="16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разделе Ресурсы</a:t>
            </a:r>
            <a:endParaRPr b="0" i="0" sz="14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1" name="Google Shape;8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3094" y="36862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186" y="36862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1856" y="3686293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6"/>
          <p:cNvSpPr txBox="1"/>
          <p:nvPr>
            <p:ph idx="1" type="body"/>
          </p:nvPr>
        </p:nvSpPr>
        <p:spPr>
          <a:xfrm>
            <a:off x="1378204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79" name="Google Shape;879;p26"/>
          <p:cNvSpPr txBox="1"/>
          <p:nvPr>
            <p:ph idx="3" type="body"/>
          </p:nvPr>
        </p:nvSpPr>
        <p:spPr>
          <a:xfrm>
            <a:off x="1378204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80" name="Google Shape;880;p26"/>
          <p:cNvSpPr txBox="1"/>
          <p:nvPr>
            <p:ph idx="5" type="body"/>
          </p:nvPr>
        </p:nvSpPr>
        <p:spPr>
          <a:xfrm>
            <a:off x="1379533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881" name="Google Shape;881;p26"/>
          <p:cNvSpPr txBox="1"/>
          <p:nvPr>
            <p:ph idx="6" type="body"/>
          </p:nvPr>
        </p:nvSpPr>
        <p:spPr>
          <a:xfrm>
            <a:off x="7162778" y="3089950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82" name="Google Shape;882;p26"/>
          <p:cNvSpPr txBox="1"/>
          <p:nvPr>
            <p:ph idx="8" type="body"/>
          </p:nvPr>
        </p:nvSpPr>
        <p:spPr>
          <a:xfrm>
            <a:off x="7162778" y="4647081"/>
            <a:ext cx="4006827" cy="40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/>
              <a:t>Подзаголовок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83" name="Google Shape;883;p26"/>
          <p:cNvSpPr txBox="1"/>
          <p:nvPr>
            <p:ph idx="13" type="body"/>
          </p:nvPr>
        </p:nvSpPr>
        <p:spPr>
          <a:xfrm>
            <a:off x="7164107" y="5098643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884" name="Google Shape;884;p26"/>
          <p:cNvSpPr txBox="1"/>
          <p:nvPr>
            <p:ph idx="14" type="body"/>
          </p:nvPr>
        </p:nvSpPr>
        <p:spPr>
          <a:xfrm>
            <a:off x="7164107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885" name="Google Shape;885;p26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Четыре иконки </a:t>
            </a:r>
            <a:br>
              <a:rPr lang="ru-RU"/>
            </a:br>
            <a:r>
              <a:rPr lang="ru-RU"/>
              <a:t>на одном слайде</a:t>
            </a:r>
            <a:endParaRPr/>
          </a:p>
        </p:txBody>
      </p:sp>
      <p:sp>
        <p:nvSpPr>
          <p:cNvPr id="886" name="Google Shape;886;p26"/>
          <p:cNvSpPr txBox="1"/>
          <p:nvPr>
            <p:ph idx="15" type="body"/>
          </p:nvPr>
        </p:nvSpPr>
        <p:spPr>
          <a:xfrm>
            <a:off x="1375198" y="3541015"/>
            <a:ext cx="400549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1600"/>
              <a:t>Основной текст с выравниванием </a:t>
            </a:r>
            <a:br>
              <a:rPr lang="ru-RU" sz="1600"/>
            </a:br>
            <a:r>
              <a:rPr lang="ru-RU" sz="1600"/>
              <a:t>по левому краю</a:t>
            </a:r>
            <a:endParaRPr sz="1600"/>
          </a:p>
        </p:txBody>
      </p:sp>
      <p:pic>
        <p:nvPicPr>
          <p:cNvPr id="887" name="Google Shape;88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6" r="147" t="0"/>
          <a:stretch/>
        </p:blipFill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6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6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146" r="147" t="0"/>
          <a:stretch/>
        </p:blipFill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6"/>
          <p:cNvPicPr preferRelativeResize="0"/>
          <p:nvPr>
            <p:ph idx="9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7"/>
          <p:cNvSpPr txBox="1"/>
          <p:nvPr>
            <p:ph idx="4294967295" type="subTitle"/>
          </p:nvPr>
        </p:nvSpPr>
        <p:spPr>
          <a:xfrm>
            <a:off x="1378206" y="2904622"/>
            <a:ext cx="4007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Основной текст с выравниванием </a:t>
            </a:r>
            <a:b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27"/>
          <p:cNvSpPr txBox="1"/>
          <p:nvPr>
            <p:ph idx="1" type="body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897" name="Google Shape;897;p27"/>
          <p:cNvSpPr txBox="1"/>
          <p:nvPr>
            <p:ph idx="6" type="body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898" name="Google Shape;898;p27"/>
          <p:cNvSpPr txBox="1"/>
          <p:nvPr>
            <p:ph idx="7" type="body"/>
          </p:nvPr>
        </p:nvSpPr>
        <p:spPr>
          <a:xfrm>
            <a:off x="7164107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9" name="Google Shape;899;p27"/>
          <p:cNvSpPr txBox="1"/>
          <p:nvPr>
            <p:ph idx="9" type="body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900" name="Google Shape;900;p27"/>
          <p:cNvSpPr txBox="1"/>
          <p:nvPr>
            <p:ph idx="14" type="body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Основной 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1" name="Google Shape;901;p27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Шесть иконок </a:t>
            </a:r>
            <a:br>
              <a:rPr lang="ru-RU"/>
            </a:br>
            <a:r>
              <a:rPr lang="ru-RU"/>
              <a:t>на одном слайде</a:t>
            </a:r>
            <a:endParaRPr/>
          </a:p>
        </p:txBody>
      </p:sp>
      <p:pic>
        <p:nvPicPr>
          <p:cNvPr id="902" name="Google Shape;9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69" y="42411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3244" y="42411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256" y="29046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3250" y="55562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178" y="55562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186" y="290462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4624" y="0"/>
            <a:ext cx="5087375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913" name="Google Shape;913;p30"/>
          <p:cNvSpPr txBox="1"/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Короткий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sp>
        <p:nvSpPr>
          <p:cNvPr id="914" name="Google Shape;914;p30"/>
          <p:cNvSpPr txBox="1"/>
          <p:nvPr/>
        </p:nvSpPr>
        <p:spPr>
          <a:xfrm>
            <a:off x="670650" y="2544238"/>
            <a:ext cx="5940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0000" wrap="square" tIns="0">
            <a:noAutofit/>
          </a:bodyPr>
          <a:lstStyle/>
          <a:p>
            <a:pPr indent="-33460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─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Зрители ждут от тебя не только текста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цифр, но и ярких изображений. Подбирай их в хорошем качестве,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смыслу и ассоциациям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600" lvl="0" marL="360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logica SemiBold"/>
              <a:buChar char="─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Фотографии можно взять на бесплатном ресурсе </a:t>
            </a:r>
            <a:r>
              <a:rPr b="0" i="0" lang="ru-RU" sz="2000" u="none" cap="none" strike="noStrike">
                <a:solidFill>
                  <a:srgbClr val="2191F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unsplash.com</a:t>
            </a:r>
            <a:r>
              <a:rPr b="0" i="0" lang="ru-RU" sz="2000" u="none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r>
              <a:rPr b="0" i="0" lang="ru-RU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2000" u="none" cap="none" strike="noStrike">
                <a:solidFill>
                  <a:srgbClr val="2191FE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pexels.com</a:t>
            </a:r>
            <a:r>
              <a:rPr b="0" i="0" lang="ru-RU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(vpn)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600" lvl="0" marL="360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─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Чтобы поиск был эффективнее — ищи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через ключевые слова на английском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600" lvl="0" marL="3600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Montserrat"/>
              <a:buChar char="─"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Круто, если все картинки будут </a:t>
            </a:r>
            <a:b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единой тематике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1"/>
          <p:cNvSpPr txBox="1"/>
          <p:nvPr>
            <p:ph type="title"/>
          </p:nvPr>
        </p:nvSpPr>
        <p:spPr>
          <a:xfrm>
            <a:off x="587375" y="584200"/>
            <a:ext cx="4556998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Короткий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pic>
        <p:nvPicPr>
          <p:cNvPr id="920" name="Google Shape;920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9748" y="584200"/>
            <a:ext cx="5564877" cy="556643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1" name="Google Shape;921;p31"/>
          <p:cNvSpPr txBox="1"/>
          <p:nvPr>
            <p:ph idx="1" type="body"/>
          </p:nvPr>
        </p:nvSpPr>
        <p:spPr>
          <a:xfrm>
            <a:off x="587375" y="2528888"/>
            <a:ext cx="4557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Здесь может быть какой-то </a:t>
            </a:r>
            <a:br>
              <a:rPr lang="ru-RU"/>
            </a:br>
            <a:r>
              <a:rPr lang="ru-RU"/>
              <a:t>дополнительный поясняющий  </a:t>
            </a:r>
            <a:br>
              <a:rPr lang="ru-RU"/>
            </a:br>
            <a:r>
              <a:rPr lang="ru-RU"/>
              <a:t>текстовый блок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0"/>
          <p:cNvSpPr txBox="1"/>
          <p:nvPr>
            <p:ph idx="1" type="body"/>
          </p:nvPr>
        </p:nvSpPr>
        <p:spPr>
          <a:xfrm>
            <a:off x="587375" y="2528888"/>
            <a:ext cx="5941015" cy="3621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Здесь может быть какой-то </a:t>
            </a:r>
            <a:br>
              <a:rPr lang="ru-RU"/>
            </a:br>
            <a:r>
              <a:rPr lang="ru-RU"/>
              <a:t>дополнительный поясняющий  </a:t>
            </a:r>
            <a:br>
              <a:rPr lang="ru-RU"/>
            </a:br>
            <a:r>
              <a:rPr lang="ru-RU"/>
              <a:t>текстовый блок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27" name="Google Shape;927;p40"/>
          <p:cNvSpPr txBox="1"/>
          <p:nvPr>
            <p:ph type="title"/>
          </p:nvPr>
        </p:nvSpPr>
        <p:spPr>
          <a:xfrm>
            <a:off x="587375" y="584200"/>
            <a:ext cx="5941016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-RU"/>
              <a:t>Короткий</a:t>
            </a:r>
            <a:br>
              <a:rPr lang="ru-RU"/>
            </a:br>
            <a:r>
              <a:rPr lang="ru-RU"/>
              <a:t>заголовок</a:t>
            </a:r>
            <a:endParaRPr/>
          </a:p>
        </p:txBody>
      </p:sp>
      <p:pic>
        <p:nvPicPr>
          <p:cNvPr id="928" name="Google Shape;92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056" y="584200"/>
            <a:ext cx="4140569" cy="6273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01" y="592250"/>
            <a:ext cx="3491999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4" name="Google Shape;934;p3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001" y="587200"/>
            <a:ext cx="3491999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5" name="Google Shape;935;p3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2626" y="587200"/>
            <a:ext cx="3491999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g284d08330cf_0_3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01" y="587376"/>
            <a:ext cx="3491999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1" name="Google Shape;941;g284d08330cf_0_36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50" y="587376"/>
            <a:ext cx="7238849" cy="5573700"/>
          </a:xfrm>
          <a:prstGeom prst="roundRect">
            <a:avLst>
              <a:gd fmla="val 1059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33"/>
          <p:cNvSpPr txBox="1"/>
          <p:nvPr/>
        </p:nvSpPr>
        <p:spPr>
          <a:xfrm>
            <a:off x="1011359" y="560717"/>
            <a:ext cx="5075406" cy="854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/>
          <p:nvPr>
            <p:ph idx="1" type="body"/>
          </p:nvPr>
        </p:nvSpPr>
        <p:spPr>
          <a:xfrm>
            <a:off x="879482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953" name="Google Shape;953;p34"/>
          <p:cNvSpPr txBox="1"/>
          <p:nvPr>
            <p:ph idx="2" type="body"/>
          </p:nvPr>
        </p:nvSpPr>
        <p:spPr>
          <a:xfrm>
            <a:off x="4645159" y="2533491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954" name="Google Shape;954;p34"/>
          <p:cNvSpPr txBox="1"/>
          <p:nvPr>
            <p:ph idx="3" type="body"/>
          </p:nvPr>
        </p:nvSpPr>
        <p:spPr>
          <a:xfrm>
            <a:off x="8399240" y="2530940"/>
            <a:ext cx="648208" cy="71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955" name="Google Shape;955;p34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Текст на карточках</a:t>
            </a:r>
            <a:br>
              <a:rPr lang="ru-RU"/>
            </a:br>
            <a:endParaRPr/>
          </a:p>
        </p:txBody>
      </p:sp>
      <p:sp>
        <p:nvSpPr>
          <p:cNvPr id="956" name="Google Shape;956;p34"/>
          <p:cNvSpPr txBox="1"/>
          <p:nvPr>
            <p:ph idx="4" type="subTitle"/>
          </p:nvPr>
        </p:nvSpPr>
        <p:spPr>
          <a:xfrm>
            <a:off x="879482" y="4218550"/>
            <a:ext cx="2893472" cy="1635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57" name="Google Shape;957;p34"/>
          <p:cNvSpPr txBox="1"/>
          <p:nvPr>
            <p:ph idx="5" type="body"/>
          </p:nvPr>
        </p:nvSpPr>
        <p:spPr>
          <a:xfrm>
            <a:off x="4649508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58" name="Google Shape;958;p34"/>
          <p:cNvSpPr txBox="1"/>
          <p:nvPr>
            <p:ph idx="6" type="body"/>
          </p:nvPr>
        </p:nvSpPr>
        <p:spPr>
          <a:xfrm>
            <a:off x="8419534" y="4217010"/>
            <a:ext cx="2868059" cy="16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59" name="Google Shape;959;p34"/>
          <p:cNvSpPr txBox="1"/>
          <p:nvPr>
            <p:ph idx="7" type="body"/>
          </p:nvPr>
        </p:nvSpPr>
        <p:spPr>
          <a:xfrm>
            <a:off x="879482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60" name="Google Shape;960;p34"/>
          <p:cNvSpPr txBox="1"/>
          <p:nvPr>
            <p:ph idx="8" type="body"/>
          </p:nvPr>
        </p:nvSpPr>
        <p:spPr>
          <a:xfrm>
            <a:off x="4649509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61" name="Google Shape;961;p34"/>
          <p:cNvSpPr txBox="1"/>
          <p:nvPr>
            <p:ph idx="9" type="body"/>
          </p:nvPr>
        </p:nvSpPr>
        <p:spPr>
          <a:xfrm>
            <a:off x="8419535" y="3406533"/>
            <a:ext cx="2868059" cy="646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617" y="133193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2"/>
          <p:cNvSpPr txBox="1"/>
          <p:nvPr>
            <p:ph type="title"/>
          </p:nvPr>
        </p:nvSpPr>
        <p:spPr>
          <a:xfrm>
            <a:off x="587375" y="584200"/>
            <a:ext cx="111024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Поток выполнения (Thread)</a:t>
            </a:r>
            <a:endParaRPr/>
          </a:p>
        </p:txBody>
      </p:sp>
      <p:sp>
        <p:nvSpPr>
          <p:cNvPr id="356" name="Google Shape;356;p92"/>
          <p:cNvSpPr txBox="1"/>
          <p:nvPr/>
        </p:nvSpPr>
        <p:spPr>
          <a:xfrm>
            <a:off x="423575" y="2148175"/>
            <a:ext cx="83205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Самостоятельная последовательность инструкций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Русурсы процесса общие между всеми потоками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Объект, управляемы планировщиком ОС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ru-RU" sz="2400">
                <a:solidFill>
                  <a:schemeClr val="dk1"/>
                </a:solidFill>
              </a:rPr>
              <a:t>Свой контекст (стек, регистры)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Уровень приоритета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ru-RU" sz="2400">
                <a:solidFill>
                  <a:schemeClr val="dk1"/>
                </a:solidFill>
              </a:rPr>
              <a:t>=&gt; Base = F(Priority Class, Priority Level)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Разделяет процессорное время со</a:t>
            </a:r>
            <a:br>
              <a:rPr lang="ru-RU" sz="2400">
                <a:solidFill>
                  <a:schemeClr val="dk1"/>
                </a:solidFill>
              </a:rPr>
            </a:br>
            <a:r>
              <a:rPr lang="ru-RU" sz="2400">
                <a:solidFill>
                  <a:schemeClr val="dk1"/>
                </a:solidFill>
              </a:rPr>
              <a:t>всеми остальными потоками ОС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Affinity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5"/>
          <p:cNvSpPr txBox="1"/>
          <p:nvPr>
            <p:ph idx="1" type="body"/>
          </p:nvPr>
        </p:nvSpPr>
        <p:spPr>
          <a:xfrm>
            <a:off x="917625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967" name="Google Shape;967;p35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Текст на карточках</a:t>
            </a:r>
            <a:br>
              <a:rPr lang="ru-RU"/>
            </a:br>
            <a:endParaRPr/>
          </a:p>
        </p:txBody>
      </p:sp>
      <p:sp>
        <p:nvSpPr>
          <p:cNvPr id="968" name="Google Shape;968;p35"/>
          <p:cNvSpPr txBox="1"/>
          <p:nvPr>
            <p:ph idx="2" type="body"/>
          </p:nvPr>
        </p:nvSpPr>
        <p:spPr>
          <a:xfrm>
            <a:off x="917625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3</a:t>
            </a:r>
            <a:endParaRPr/>
          </a:p>
        </p:txBody>
      </p:sp>
      <p:sp>
        <p:nvSpPr>
          <p:cNvPr id="969" name="Google Shape;969;p35"/>
          <p:cNvSpPr txBox="1"/>
          <p:nvPr>
            <p:ph idx="3" type="body"/>
          </p:nvPr>
        </p:nvSpPr>
        <p:spPr>
          <a:xfrm>
            <a:off x="6574122" y="4605025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/>
              <a:t>4</a:t>
            </a:r>
            <a:endParaRPr/>
          </a:p>
        </p:txBody>
      </p:sp>
      <p:sp>
        <p:nvSpPr>
          <p:cNvPr id="970" name="Google Shape;970;p35"/>
          <p:cNvSpPr txBox="1"/>
          <p:nvPr>
            <p:ph idx="4" type="subTitle"/>
          </p:nvPr>
        </p:nvSpPr>
        <p:spPr>
          <a:xfrm>
            <a:off x="1716374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</a:t>
            </a:r>
            <a:endParaRPr/>
          </a:p>
        </p:txBody>
      </p:sp>
      <p:sp>
        <p:nvSpPr>
          <p:cNvPr id="971" name="Google Shape;971;p35"/>
          <p:cNvSpPr txBox="1"/>
          <p:nvPr>
            <p:ph idx="5" type="body"/>
          </p:nvPr>
        </p:nvSpPr>
        <p:spPr>
          <a:xfrm>
            <a:off x="6574122" y="2528888"/>
            <a:ext cx="648208" cy="78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972" name="Google Shape;972;p35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описание, текст с выравниванием по левому краю</a:t>
            </a:r>
            <a:endParaRPr/>
          </a:p>
        </p:txBody>
      </p:sp>
      <p:sp>
        <p:nvSpPr>
          <p:cNvPr id="973" name="Google Shape;973;p35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 или короткий текст с выравниванием 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74" name="Google Shape;974;p35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дополнительный поясняющий текст, расшифровка, дополнение, описание, текст с выравниванием по левому краю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84d08330cf_0_34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Напиши здесь</a:t>
            </a:r>
            <a:br>
              <a:rPr lang="ru-RU"/>
            </a:br>
            <a:r>
              <a:rPr lang="ru-RU"/>
              <a:t>свой заголовок</a:t>
            </a:r>
            <a:endParaRPr/>
          </a:p>
        </p:txBody>
      </p:sp>
      <p:sp>
        <p:nvSpPr>
          <p:cNvPr id="981" name="Google Shape;981;g284d08330cf_0_343"/>
          <p:cNvSpPr txBox="1"/>
          <p:nvPr>
            <p:ph idx="1" type="subTitle"/>
          </p:nvPr>
        </p:nvSpPr>
        <p:spPr>
          <a:xfrm>
            <a:off x="1665318" y="2537225"/>
            <a:ext cx="3534300" cy="3249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какой-то дополнительный поясняющий текст, расшифровка, дополнение, описание.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какой-то дополнительный поясняющий текст, расшифровка, дополнение, описание.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-RU"/>
              <a:t>Здесь может быть какой-то дополнительный текст.</a:t>
            </a:r>
            <a:endParaRPr/>
          </a:p>
        </p:txBody>
      </p:sp>
      <p:sp>
        <p:nvSpPr>
          <p:cNvPr id="982" name="Google Shape;982;g284d08330cf_0_343"/>
          <p:cNvSpPr txBox="1"/>
          <p:nvPr>
            <p:ph idx="2" type="body"/>
          </p:nvPr>
        </p:nvSpPr>
        <p:spPr>
          <a:xfrm>
            <a:off x="7299951" y="2536669"/>
            <a:ext cx="3567000" cy="3249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какой-то дополнительный поясняющий текст, расшифровка, дополнение, описание.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какой-то дополнительный поясняющий текст, расшифровка, дополнение, описание.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какой-то дополнительный текст.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br>
              <a:rPr lang="ru-RU"/>
            </a:br>
            <a:endParaRPr/>
          </a:p>
        </p:txBody>
      </p:sp>
      <p:pic>
        <p:nvPicPr>
          <p:cNvPr id="983" name="Google Shape;983;g284d08330cf_0_3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g284d08330cf_0_34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147" l="0" r="0" t="146"/>
          <a:stretch/>
        </p:blipFill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36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Напиши здесь</a:t>
            </a:r>
            <a:br>
              <a:rPr lang="ru-RU"/>
            </a:br>
            <a:r>
              <a:rPr lang="ru-RU"/>
              <a:t>свой заголовок</a:t>
            </a:r>
            <a:endParaRPr/>
          </a:p>
        </p:txBody>
      </p:sp>
      <p:pic>
        <p:nvPicPr>
          <p:cNvPr id="991" name="Google Shape;991;p3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36"/>
          <p:cNvSpPr txBox="1"/>
          <p:nvPr>
            <p:ph idx="1" type="subTitle"/>
          </p:nvPr>
        </p:nvSpPr>
        <p:spPr>
          <a:xfrm>
            <a:off x="879482" y="4061618"/>
            <a:ext cx="2893472" cy="179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краю. Здесь может быть дополнительный текст.</a:t>
            </a:r>
            <a:endParaRPr/>
          </a:p>
        </p:txBody>
      </p:sp>
      <p:sp>
        <p:nvSpPr>
          <p:cNvPr id="994" name="Google Shape;994;p36"/>
          <p:cNvSpPr txBox="1"/>
          <p:nvPr>
            <p:ph idx="5" type="body"/>
          </p:nvPr>
        </p:nvSpPr>
        <p:spPr>
          <a:xfrm>
            <a:off x="4649508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краю. Здесь может быть дополнительный текст.</a:t>
            </a:r>
            <a:endParaRPr/>
          </a:p>
        </p:txBody>
      </p:sp>
      <p:sp>
        <p:nvSpPr>
          <p:cNvPr id="995" name="Google Shape;995;p36"/>
          <p:cNvSpPr txBox="1"/>
          <p:nvPr>
            <p:ph idx="6" type="body"/>
          </p:nvPr>
        </p:nvSpPr>
        <p:spPr>
          <a:xfrm>
            <a:off x="8419534" y="4059936"/>
            <a:ext cx="2868059" cy="1793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дополнительный текст </a:t>
            </a:r>
            <a:br>
              <a:rPr lang="ru-RU"/>
            </a:br>
            <a:r>
              <a:rPr lang="ru-RU"/>
              <a:t>с выравниванием по левому краю. Здесь может быть дополнительный текст.</a:t>
            </a:r>
            <a:endParaRPr/>
          </a:p>
        </p:txBody>
      </p:sp>
      <p:sp>
        <p:nvSpPr>
          <p:cNvPr id="996" name="Google Shape;996;p36"/>
          <p:cNvSpPr txBox="1"/>
          <p:nvPr>
            <p:ph idx="7" type="body"/>
          </p:nvPr>
        </p:nvSpPr>
        <p:spPr>
          <a:xfrm>
            <a:off x="879482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997" name="Google Shape;997;p36"/>
          <p:cNvSpPr txBox="1"/>
          <p:nvPr>
            <p:ph idx="8" type="body"/>
          </p:nvPr>
        </p:nvSpPr>
        <p:spPr>
          <a:xfrm>
            <a:off x="4649509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998" name="Google Shape;998;p36"/>
          <p:cNvSpPr txBox="1"/>
          <p:nvPr>
            <p:ph idx="9" type="body"/>
          </p:nvPr>
        </p:nvSpPr>
        <p:spPr>
          <a:xfrm>
            <a:off x="8419535" y="3333381"/>
            <a:ext cx="2868059" cy="487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9525" lvl="0" marL="9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Подзаголовок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84d08330cf_0_320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-RU"/>
              <a:t>Напиши здесь</a:t>
            </a:r>
            <a:br>
              <a:rPr lang="ru-RU"/>
            </a:br>
            <a:r>
              <a:rPr lang="ru-RU"/>
              <a:t>свой заголовок</a:t>
            </a:r>
            <a:endParaRPr/>
          </a:p>
        </p:txBody>
      </p:sp>
      <p:sp>
        <p:nvSpPr>
          <p:cNvPr id="1005" name="Google Shape;1005;g284d08330cf_0_320"/>
          <p:cNvSpPr txBox="1"/>
          <p:nvPr>
            <p:ph idx="1" type="subTitle"/>
          </p:nvPr>
        </p:nvSpPr>
        <p:spPr>
          <a:xfrm>
            <a:off x="1753849" y="2528888"/>
            <a:ext cx="3851999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 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</a:t>
            </a:r>
            <a:endParaRPr/>
          </a:p>
        </p:txBody>
      </p:sp>
      <p:sp>
        <p:nvSpPr>
          <p:cNvPr id="1006" name="Google Shape;1006;g284d08330cf_0_320"/>
          <p:cNvSpPr txBox="1"/>
          <p:nvPr>
            <p:ph idx="2" type="body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 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</a:t>
            </a:r>
            <a:endParaRPr/>
          </a:p>
        </p:txBody>
      </p:sp>
      <p:sp>
        <p:nvSpPr>
          <p:cNvPr id="1007" name="Google Shape;1007;g284d08330cf_0_320"/>
          <p:cNvSpPr txBox="1"/>
          <p:nvPr>
            <p:ph idx="3" type="body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 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</a:t>
            </a:r>
            <a:endParaRPr/>
          </a:p>
        </p:txBody>
      </p:sp>
      <p:sp>
        <p:nvSpPr>
          <p:cNvPr id="1008" name="Google Shape;1008;g284d08330cf_0_320"/>
          <p:cNvSpPr txBox="1"/>
          <p:nvPr>
            <p:ph idx="4" type="body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 Здесь может быть текст </a:t>
            </a:r>
            <a:br>
              <a:rPr lang="ru-RU"/>
            </a:br>
            <a:r>
              <a:rPr lang="ru-RU"/>
              <a:t>с выравниванием по левому </a:t>
            </a:r>
            <a:br>
              <a:rPr lang="ru-RU"/>
            </a:br>
            <a:r>
              <a:rPr lang="ru-RU"/>
              <a:t>краю.</a:t>
            </a:r>
            <a:endParaRPr/>
          </a:p>
        </p:txBody>
      </p:sp>
      <p:pic>
        <p:nvPicPr>
          <p:cNvPr id="1009" name="Google Shape;1009;g284d08330cf_0_32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284d08330cf_0_320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284d08330cf_0_320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g284d08330cf_0_320"/>
          <p:cNvPicPr preferRelativeResize="0"/>
          <p:nvPr>
            <p:ph idx="8" type="pic"/>
          </p:nvPr>
        </p:nvPicPr>
        <p:blipFill rotWithShape="1">
          <a:blip r:embed="rId6">
            <a:alphaModFix/>
          </a:blip>
          <a:srcRect b="0" l="146" r="147" t="0"/>
          <a:stretch/>
        </p:blipFill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7"/>
          <p:cNvSpPr txBox="1"/>
          <p:nvPr>
            <p:ph type="title"/>
          </p:nvPr>
        </p:nvSpPr>
        <p:spPr>
          <a:xfrm>
            <a:off x="587375" y="584200"/>
            <a:ext cx="1101724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Короткий заголовок</a:t>
            </a:r>
            <a:endParaRPr/>
          </a:p>
        </p:txBody>
      </p:sp>
      <p:sp>
        <p:nvSpPr>
          <p:cNvPr id="1018" name="Google Shape;1018;p37"/>
          <p:cNvSpPr txBox="1"/>
          <p:nvPr>
            <p:ph idx="1" type="body"/>
          </p:nvPr>
        </p:nvSpPr>
        <p:spPr>
          <a:xfrm>
            <a:off x="879481" y="5310750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19" name="Google Shape;1019;p37"/>
          <p:cNvSpPr txBox="1"/>
          <p:nvPr>
            <p:ph idx="2" type="body"/>
          </p:nvPr>
        </p:nvSpPr>
        <p:spPr>
          <a:xfrm>
            <a:off x="8329593" y="5310750"/>
            <a:ext cx="2844000" cy="57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</p:txBody>
      </p:sp>
      <p:sp>
        <p:nvSpPr>
          <p:cNvPr id="1020" name="Google Shape;1020;p37"/>
          <p:cNvSpPr txBox="1"/>
          <p:nvPr>
            <p:ph idx="3" type="body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краю.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Здесь может быть текст </a:t>
            </a:r>
            <a:br>
              <a:rPr lang="ru-RU"/>
            </a:br>
            <a:r>
              <a:rPr lang="ru-RU"/>
              <a:t>с выравниванием по левому краю</a:t>
            </a:r>
            <a:endParaRPr/>
          </a:p>
        </p:txBody>
      </p:sp>
      <p:sp>
        <p:nvSpPr>
          <p:cNvPr id="1021" name="Google Shape;1021;p37"/>
          <p:cNvSpPr txBox="1"/>
          <p:nvPr>
            <p:ph idx="4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-RU"/>
              <a:t>Текст с выравниванием </a:t>
            </a:r>
            <a:br>
              <a:rPr lang="ru-RU"/>
            </a:br>
            <a:r>
              <a:rPr lang="ru-RU"/>
              <a:t>по левому краю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022" name="Google Shape;1022;p3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37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7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7"/>
          <p:cNvPicPr preferRelativeResize="0"/>
          <p:nvPr>
            <p:ph idx="8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7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37"/>
          <p:cNvSpPr txBox="1"/>
          <p:nvPr>
            <p:ph idx="13" type="body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sz="1600"/>
              <a:t>Текст с выравниванием </a:t>
            </a:r>
            <a:br>
              <a:rPr lang="ru-RU" sz="1600"/>
            </a:br>
            <a:r>
              <a:rPr lang="ru-RU" sz="1600"/>
              <a:t>по левому краю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4d08330cf_0_294"/>
          <p:cNvSpPr txBox="1"/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Короткий заголовок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3" name="Google Shape;1033;g284d08330cf_0_29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284d08330cf_0_29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284d08330cf_0_29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g284d08330cf_0_294"/>
          <p:cNvSpPr txBox="1"/>
          <p:nvPr>
            <p:ph idx="1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7" name="Google Shape;1037;g284d08330cf_0_294"/>
          <p:cNvSpPr txBox="1"/>
          <p:nvPr>
            <p:ph idx="5" type="body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8" name="Google Shape;1038;g284d08330cf_0_294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284d08330cf_0_294"/>
          <p:cNvPicPr preferRelativeResize="0"/>
          <p:nvPr>
            <p:ph idx="7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284d08330cf_0_294"/>
          <p:cNvPicPr preferRelativeResize="0"/>
          <p:nvPr>
            <p:ph idx="8" type="pic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284d08330cf_0_294"/>
          <p:cNvSpPr txBox="1"/>
          <p:nvPr>
            <p:ph idx="9" type="body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g284d08330cf_0_294"/>
          <p:cNvSpPr txBox="1"/>
          <p:nvPr>
            <p:ph idx="13" type="body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g284d08330cf_0_294"/>
          <p:cNvSpPr txBox="1"/>
          <p:nvPr>
            <p:ph idx="14" type="body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g284d08330cf_0_294"/>
          <p:cNvSpPr txBox="1"/>
          <p:nvPr>
            <p:ph idx="15" type="body"/>
          </p:nvPr>
        </p:nvSpPr>
        <p:spPr>
          <a:xfrm>
            <a:off x="879481" y="3261944"/>
            <a:ext cx="2827200" cy="57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Текст с выравниванием 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 левому краю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950" y="468257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28"/>
          <p:cNvSpPr txBox="1"/>
          <p:nvPr>
            <p:ph type="title"/>
          </p:nvPr>
        </p:nvSpPr>
        <p:spPr>
          <a:xfrm>
            <a:off x="594749" y="584200"/>
            <a:ext cx="758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Поблагодари слушателя</a:t>
            </a:r>
            <a:endParaRPr/>
          </a:p>
        </p:txBody>
      </p:sp>
      <p:sp>
        <p:nvSpPr>
          <p:cNvPr id="1051" name="Google Shape;1051;p28"/>
          <p:cNvSpPr txBox="1"/>
          <p:nvPr/>
        </p:nvSpPr>
        <p:spPr>
          <a:xfrm>
            <a:off x="8183217" y="5935162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kontur.ru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28"/>
          <p:cNvSpPr txBox="1"/>
          <p:nvPr>
            <p:ph idx="2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Напиши Имя и Фамилию</a:t>
            </a:r>
            <a:endParaRPr/>
          </a:p>
        </p:txBody>
      </p:sp>
      <p:sp>
        <p:nvSpPr>
          <p:cNvPr id="1053" name="Google Shape;1053;p28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Укажи контакты (если нужно)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9"/>
          <p:cNvSpPr txBox="1"/>
          <p:nvPr/>
        </p:nvSpPr>
        <p:spPr>
          <a:xfrm>
            <a:off x="8183217" y="5935162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kontur.ru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p29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2621" y="781822"/>
            <a:ext cx="3209260" cy="3209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29"/>
          <p:cNvSpPr/>
          <p:nvPr/>
        </p:nvSpPr>
        <p:spPr>
          <a:xfrm>
            <a:off x="8847975" y="2154275"/>
            <a:ext cx="2062200" cy="426300"/>
          </a:xfrm>
          <a:prstGeom prst="roundRect">
            <a:avLst>
              <a:gd fmla="val 2757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Место под qr-код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29"/>
          <p:cNvSpPr txBox="1"/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Благодарю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за внимание!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Вопросы?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sp>
        <p:nvSpPr>
          <p:cNvPr id="1063" name="Google Shape;1063;p29"/>
          <p:cNvSpPr txBox="1"/>
          <p:nvPr/>
        </p:nvSpPr>
        <p:spPr>
          <a:xfrm>
            <a:off x="8320125" y="47974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Сервис для сокращения ссылок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4" name="Google Shape;1064;p29"/>
          <p:cNvSpPr txBox="1"/>
          <p:nvPr>
            <p:ph idx="1" type="body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Имя Фамилия</a:t>
            </a:r>
            <a:endParaRPr/>
          </a:p>
        </p:txBody>
      </p:sp>
      <p:sp>
        <p:nvSpPr>
          <p:cNvPr id="1065" name="Google Shape;1065;p29"/>
          <p:cNvSpPr txBox="1"/>
          <p:nvPr>
            <p:ph idx="4" type="body"/>
          </p:nvPr>
        </p:nvSpPr>
        <p:spPr>
          <a:xfrm>
            <a:off x="594748" y="4598572"/>
            <a:ext cx="652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должность</a:t>
            </a:r>
            <a:endParaRPr/>
          </a:p>
        </p:txBody>
      </p:sp>
      <p:sp>
        <p:nvSpPr>
          <p:cNvPr id="1066" name="Google Shape;1066;p29"/>
          <p:cNvSpPr txBox="1"/>
          <p:nvPr/>
        </p:nvSpPr>
        <p:spPr>
          <a:xfrm>
            <a:off x="7997251" y="4327057"/>
            <a:ext cx="36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600" u="sng" cap="none" strike="noStrike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Сервис для генерации кода</a:t>
            </a:r>
            <a:endParaRPr b="0" i="0" sz="1600" u="none" cap="none" strike="noStrike">
              <a:solidFill>
                <a:srgbClr val="2191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g284d08330cf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1827" y="156920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g284d08330cf_0_227"/>
          <p:cNvSpPr txBox="1"/>
          <p:nvPr>
            <p:ph type="title"/>
          </p:nvPr>
        </p:nvSpPr>
        <p:spPr>
          <a:xfrm>
            <a:off x="587375" y="584200"/>
            <a:ext cx="61182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1073" name="Google Shape;1073;g284d08330cf_0_227"/>
          <p:cNvSpPr txBox="1"/>
          <p:nvPr/>
        </p:nvSpPr>
        <p:spPr>
          <a:xfrm>
            <a:off x="587375" y="2472482"/>
            <a:ext cx="4660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logica Light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перехода к другой теме внутри презентации, используй разделительный слайд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g284d08330cf_0_227"/>
          <p:cNvSpPr txBox="1"/>
          <p:nvPr/>
        </p:nvSpPr>
        <p:spPr>
          <a:xfrm>
            <a:off x="587375" y="3523359"/>
            <a:ext cx="4660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logica Light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началась новая единица смысла, используй разделительный слайд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g284d08330cf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575" y="133684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284d08330cf_0_23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50edfcd6d_0_340"/>
          <p:cNvSpPr txBox="1"/>
          <p:nvPr>
            <p:ph type="title"/>
          </p:nvPr>
        </p:nvSpPr>
        <p:spPr>
          <a:xfrm>
            <a:off x="587375" y="584200"/>
            <a:ext cx="111024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Многозадачность</a:t>
            </a:r>
            <a:endParaRPr/>
          </a:p>
        </p:txBody>
      </p:sp>
      <p:sp>
        <p:nvSpPr>
          <p:cNvPr id="362" name="Google Shape;362;g3250edfcd6d_0_340"/>
          <p:cNvSpPr txBox="1"/>
          <p:nvPr/>
        </p:nvSpPr>
        <p:spPr>
          <a:xfrm>
            <a:off x="423575" y="2148175"/>
            <a:ext cx="83205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Кооперативная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ru-RU" sz="2400">
                <a:solidFill>
                  <a:schemeClr val="dk1"/>
                </a:solidFill>
              </a:rPr>
              <a:t>Каждый поток сам заботится о передачи</a:t>
            </a:r>
            <a:br>
              <a:rPr lang="ru-RU" sz="2400">
                <a:solidFill>
                  <a:schemeClr val="dk1"/>
                </a:solidFill>
              </a:rPr>
            </a:br>
            <a:r>
              <a:rPr lang="ru-RU" sz="2400">
                <a:solidFill>
                  <a:schemeClr val="dk1"/>
                </a:solidFill>
              </a:rPr>
              <a:t>процесороного времени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ru-RU" sz="2400">
                <a:solidFill>
                  <a:schemeClr val="dk1"/>
                </a:solidFill>
              </a:rPr>
              <a:t>За рамками рассмотрения:</a:t>
            </a: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ru-RU" sz="2400">
                <a:solidFill>
                  <a:schemeClr val="dk1"/>
                </a:solidFill>
              </a:rPr>
              <a:t>UMS (User-mode scheduling) threads</a:t>
            </a: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ru-RU" sz="2400">
                <a:solidFill>
                  <a:schemeClr val="dk1"/>
                </a:solidFill>
              </a:rPr>
              <a:t>Fibres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ru-RU" sz="2400">
                <a:solidFill>
                  <a:schemeClr val="dk1"/>
                </a:solidFill>
              </a:rPr>
              <a:t>Вытесняющая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ru-RU" sz="2400">
                <a:solidFill>
                  <a:schemeClr val="dk1"/>
                </a:solidFill>
              </a:rPr>
              <a:t>Планировщик ОС принудительно </a:t>
            </a:r>
            <a:br>
              <a:rPr lang="ru-RU" sz="2400">
                <a:solidFill>
                  <a:schemeClr val="dk1"/>
                </a:solidFill>
              </a:rPr>
            </a:br>
            <a:r>
              <a:rPr lang="ru-RU" sz="2400">
                <a:solidFill>
                  <a:schemeClr val="dk1"/>
                </a:solidFill>
              </a:rPr>
              <a:t>переключает ядра процессора между потоками учитывая приоритеты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63" name="Google Shape;363;g3250edfcd6d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342900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g284d08330cf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206" y="165768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g284d08330cf_0_239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g284d08330cf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283" y="133684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g284d08330cf_0_24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g284d08330cf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785" y="197852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284d08330cf_0_249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911" y="133684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1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g284d08330cf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915" y="101600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284d08330cf_0_25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g284d08330cf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785" y="118979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284d08330cf_0_259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149726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93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1571" y="134352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9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Заголовок 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4" name="Google Shape;1134;p42"/>
          <p:cNvGraphicFramePr/>
          <p:nvPr/>
        </p:nvGraphicFramePr>
        <p:xfrm>
          <a:off x="587375" y="218175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{5BAD1847-1F1E-4590-949E-6332F9A2A91D}</a:tableStyleId>
              </a:tblPr>
              <a:tblGrid>
                <a:gridCol w="2199025"/>
                <a:gridCol w="1645725"/>
                <a:gridCol w="1793125"/>
                <a:gridCol w="1793125"/>
                <a:gridCol w="1793125"/>
                <a:gridCol w="1793125"/>
              </a:tblGrid>
              <a:tr h="68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Название</a:t>
                      </a:r>
                      <a:endParaRPr i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Столбец 1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10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Столбец 2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10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Столбец 3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10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Столбец 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10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Столбец 5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108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Строка 1</a:t>
                      </a:r>
                      <a:endParaRPr b="0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1545</a:t>
                      </a:r>
                      <a:endParaRPr i="0" sz="1400" u="none" cap="none" strike="noStrike">
                        <a:solidFill>
                          <a:srgbClr val="E8C2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286 705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23 892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0,8 %</a:t>
                      </a:r>
                      <a:endParaRPr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Строка 2</a:t>
                      </a:r>
                      <a:endParaRPr b="0"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399</a:t>
                      </a:r>
                      <a:endParaRPr i="0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151 7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8 430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4,5 %</a:t>
                      </a:r>
                      <a:endParaRPr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Строка 3</a:t>
                      </a:r>
                      <a:endParaRPr b="0"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2 356</a:t>
                      </a:r>
                      <a:endParaRPr i="0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233 926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8 354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ru-RU" sz="1400" u="none" cap="none" strike="noStrike">
                          <a:solidFill>
                            <a:srgbClr val="FEFFF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1,2 %</a:t>
                      </a:r>
                      <a:endParaRPr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10800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EFFF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4C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100175" marL="100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4C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100175" marL="100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4C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100175" marL="100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4C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100175" marL="100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FFFE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4C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2875" marB="102875" marR="100175" marL="100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5" name="Google Shape;1135;p42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З</a:t>
            </a:r>
            <a:r>
              <a:rPr lang="ru-RU" sz="5000"/>
              <a:t>аголовок таблицы</a:t>
            </a:r>
            <a:br>
              <a:rPr lang="ru-RU" sz="5000"/>
            </a:br>
            <a:r>
              <a:rPr lang="ru-RU" sz="5000"/>
              <a:t>в одну или две строки</a:t>
            </a:r>
            <a:endParaRPr/>
          </a:p>
        </p:txBody>
      </p:sp>
      <p:sp>
        <p:nvSpPr>
          <p:cNvPr id="1136" name="Google Shape;1136;p42"/>
          <p:cNvSpPr/>
          <p:nvPr/>
        </p:nvSpPr>
        <p:spPr>
          <a:xfrm>
            <a:off x="587375" y="5866275"/>
            <a:ext cx="11017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EFFFE"/>
                </a:solidFill>
                <a:latin typeface="Montserrat"/>
                <a:ea typeface="Montserrat"/>
                <a:cs typeface="Montserrat"/>
                <a:sym typeface="Montserrat"/>
              </a:rPr>
              <a:t>Если в таблице нужно что-то выделить, обведи в круг/подчеркни/укажи с помощью стрелки</a:t>
            </a:r>
            <a:endParaRPr b="0" i="0" sz="1600" u="none" cap="none" strike="noStrike">
              <a:solidFill>
                <a:srgbClr val="FEFF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7" name="Google Shape;11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187509">
            <a:off x="8549958" y="1437106"/>
            <a:ext cx="1289688" cy="74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29048">
            <a:off x="6110325" y="2951045"/>
            <a:ext cx="1070707" cy="64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40" y="3393676"/>
            <a:ext cx="1127820" cy="7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221" y="1521991"/>
            <a:ext cx="9527779" cy="5336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43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Интерфейс или скриншот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50edfcd6d_0_34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Вытесняющая многозадачность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3250edfcd6d_0_3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339" l="-370" r="370" t="0"/>
          <a:stretch/>
        </p:blipFill>
        <p:spPr>
          <a:xfrm>
            <a:off x="587375" y="2020957"/>
            <a:ext cx="11017199" cy="414480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5"/>
          <p:cNvSpPr txBox="1"/>
          <p:nvPr>
            <p:ph type="title"/>
          </p:nvPr>
        </p:nvSpPr>
        <p:spPr>
          <a:xfrm>
            <a:off x="587375" y="584200"/>
            <a:ext cx="11017249" cy="1257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Пример гистограммы</a:t>
            </a:r>
            <a:endParaRPr/>
          </a:p>
        </p:txBody>
      </p:sp>
      <p:grpSp>
        <p:nvGrpSpPr>
          <p:cNvPr id="1151" name="Google Shape;1151;p95"/>
          <p:cNvGrpSpPr/>
          <p:nvPr/>
        </p:nvGrpSpPr>
        <p:grpSpPr>
          <a:xfrm>
            <a:off x="10302155" y="1466450"/>
            <a:ext cx="1225815" cy="538813"/>
            <a:chOff x="741777" y="1709784"/>
            <a:chExt cx="1033850" cy="747697"/>
          </a:xfrm>
        </p:grpSpPr>
        <p:sp>
          <p:nvSpPr>
            <p:cNvPr id="1152" name="Google Shape;1152;p95"/>
            <p:cNvSpPr txBox="1"/>
            <p:nvPr/>
          </p:nvSpPr>
          <p:spPr>
            <a:xfrm>
              <a:off x="1043983" y="1709784"/>
              <a:ext cx="663703" cy="358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План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3" name="Google Shape;1153;p95"/>
            <p:cNvSpPr txBox="1"/>
            <p:nvPr/>
          </p:nvSpPr>
          <p:spPr>
            <a:xfrm>
              <a:off x="1034045" y="2098723"/>
              <a:ext cx="741582" cy="358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Факт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4" name="Google Shape;1154;p95"/>
            <p:cNvSpPr/>
            <p:nvPr/>
          </p:nvSpPr>
          <p:spPr>
            <a:xfrm>
              <a:off x="741777" y="1777400"/>
              <a:ext cx="223526" cy="223526"/>
            </a:xfrm>
            <a:prstGeom prst="rect">
              <a:avLst/>
            </a:prstGeom>
            <a:solidFill>
              <a:srgbClr val="0C0C0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5"/>
            <p:cNvSpPr/>
            <p:nvPr/>
          </p:nvSpPr>
          <p:spPr>
            <a:xfrm>
              <a:off x="741777" y="2171410"/>
              <a:ext cx="223526" cy="22352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6" name="Google Shape;1156;p95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2" y="2113289"/>
            <a:ext cx="9693343" cy="454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6"/>
          <p:cNvSpPr txBox="1"/>
          <p:nvPr>
            <p:ph type="title"/>
          </p:nvPr>
        </p:nvSpPr>
        <p:spPr>
          <a:xfrm>
            <a:off x="587375" y="584200"/>
            <a:ext cx="6118225" cy="5581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Ресурсы</a:t>
            </a:r>
            <a:endParaRPr/>
          </a:p>
        </p:txBody>
      </p:sp>
      <p:pic>
        <p:nvPicPr>
          <p:cNvPr id="1162" name="Google Shape;116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029" y="101600"/>
            <a:ext cx="496808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7"/>
          <p:cNvSpPr/>
          <p:nvPr>
            <p:ph idx="2" type="pic"/>
          </p:nvPr>
        </p:nvSpPr>
        <p:spPr>
          <a:xfrm>
            <a:off x="7004304" y="584200"/>
            <a:ext cx="4600320" cy="5581650"/>
          </a:xfrm>
          <a:prstGeom prst="roundRect">
            <a:avLst>
              <a:gd fmla="val 3731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7F7F7F">
                <a:alpha val="20000"/>
              </a:srgbClr>
            </a:outerShdw>
          </a:effectLst>
        </p:spPr>
      </p:sp>
      <p:sp>
        <p:nvSpPr>
          <p:cNvPr id="1168" name="Google Shape;1168;p97"/>
          <p:cNvSpPr/>
          <p:nvPr>
            <p:ph idx="3" type="pic"/>
          </p:nvPr>
        </p:nvSpPr>
        <p:spPr>
          <a:xfrm>
            <a:off x="587374" y="2827274"/>
            <a:ext cx="6005450" cy="3338576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7F7F7F">
                <a:alpha val="20000"/>
              </a:srgbClr>
            </a:outerShdw>
          </a:effectLst>
        </p:spPr>
      </p:sp>
      <p:sp>
        <p:nvSpPr>
          <p:cNvPr id="1169" name="Google Shape;1169;p97"/>
          <p:cNvSpPr txBox="1"/>
          <p:nvPr/>
        </p:nvSpPr>
        <p:spPr>
          <a:xfrm>
            <a:off x="587375" y="584200"/>
            <a:ext cx="11017200" cy="12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Рамки для скриншотов — </a:t>
            </a:r>
            <a:br>
              <a:rPr b="0" i="0" lang="ru-RU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разноразмерные</a:t>
            </a:r>
            <a:endParaRPr b="0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5"/>
          <p:cNvSpPr txBox="1"/>
          <p:nvPr>
            <p:ph idx="4294967295" type="title"/>
          </p:nvPr>
        </p:nvSpPr>
        <p:spPr>
          <a:xfrm>
            <a:off x="587375" y="584200"/>
            <a:ext cx="1101725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 sz="5000"/>
              <a:t>Иконки</a:t>
            </a:r>
            <a:endParaRPr sz="5000"/>
          </a:p>
        </p:txBody>
      </p:sp>
      <p:sp>
        <p:nvSpPr>
          <p:cNvPr id="1175" name="Google Shape;1175;p45"/>
          <p:cNvSpPr/>
          <p:nvPr/>
        </p:nvSpPr>
        <p:spPr>
          <a:xfrm>
            <a:off x="7653528" y="584200"/>
            <a:ext cx="3951097" cy="677672"/>
          </a:xfrm>
          <a:prstGeom prst="roundRect">
            <a:avLst>
              <a:gd fmla="val 13930" name="adj"/>
            </a:avLst>
          </a:prstGeom>
          <a:solidFill>
            <a:srgbClr val="262626"/>
          </a:solidFill>
          <a:ln>
            <a:noFill/>
          </a:ln>
          <a:effectLst>
            <a:outerShdw blurRad="635000" rotWithShape="0" algn="ctr" dir="5400000" dist="127000">
              <a:srgbClr val="571D08">
                <a:alpha val="20000"/>
              </a:srgbClr>
            </a:outerShdw>
          </a:effectLst>
        </p:spPr>
        <p:txBody>
          <a:bodyPr anchorCtr="0" anchor="ctr" bIns="180000" lIns="360000" spcFirstLastPara="1" rIns="360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Скопируй нужную иконку на слайд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6" name="Google Shape;11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308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9204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4461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894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3100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6996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00892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93721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0744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7894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0744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41463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81412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93721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48149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115106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48149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45308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10693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76078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69951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199736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252753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310693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0545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450397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4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07544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4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193721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4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184461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4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07894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512804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569951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115106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148149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4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064625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4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115106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4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252753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315953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373100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436238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07894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4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8193721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4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607894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4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1064625" y="38056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4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1064625" y="20583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4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9148149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45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0115106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4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1064625" y="470983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4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336117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386598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4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3435577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45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2506883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45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578189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45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1064625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45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0115106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5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193721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5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148149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45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500892" y="28807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5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6295488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5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7254858" y="5625850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546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716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225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9951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779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776" y="482303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7894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063306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23977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99017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99736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63021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12139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53546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01481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87990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4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435716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507544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385281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4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427485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98718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4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07894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4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063306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4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69951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4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123977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4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119811" y="14588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4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063306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4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123977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4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119811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140109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212139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253546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301481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299017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385281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260607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4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427485" y="31218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498718" y="31218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84982" y="31218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4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07894" y="31218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07894" y="394953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4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569951" y="394329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1063306" y="311580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4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3427485" y="393706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4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123977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4356252" y="394916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4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498718" y="394916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8140109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4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7199736" y="312065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4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5299017" y="394916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4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7214250" y="393161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4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587847" y="48081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4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9119811" y="39496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4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0123977" y="396420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4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1063306" y="39508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4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140243" y="39496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4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6253546" y="393161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4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7226150" y="480594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46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6253546" y="480645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46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5285725" y="480645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46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4365189" y="480645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6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450927" y="480645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46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536839" y="480645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46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07894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46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587417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46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8144177" y="48055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9119811" y="48055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46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0118865" y="48055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4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11063306" y="480677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2533650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6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9119811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6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8163021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6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7226150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6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6253546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6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5299017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6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4356252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6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3421826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6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11063306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6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10123840" y="56164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46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9119811" y="31218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46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9142121" y="60792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46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1536066" y="145568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46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4344488" y="60153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46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8140109" y="616353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219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392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4625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2620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35492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8703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7088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35411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51003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7544" y="308739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88320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392" y="30876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41728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51003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07544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88320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3392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35492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4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208846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68128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4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66400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447176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4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333347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4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988784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4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041728" y="561001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4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235411" y="229883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4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170472" y="22754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4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139409" y="22754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4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0092620" y="227690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243573" y="142619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4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376219" y="229281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4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166865" y="14622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4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092620" y="146924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4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298857" y="229281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4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145937" y="146924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4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055779" y="146921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068424" y="22754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4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5376219" y="146971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4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287088" y="146816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4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130811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4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202909" y="478316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4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268128" y="478316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4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6333347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47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366400" y="479769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7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988784" y="479769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4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588320" y="39563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47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507544" y="39563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47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623392" y="39563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47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4436677" y="39563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47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455483" y="479859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47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3450865" y="39563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47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3451003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47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2507544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47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588320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47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623392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47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11064625" y="307680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47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10092620" y="30767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7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9135492" y="30767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7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8158703" y="30767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7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7235411" y="30767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7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4399453" y="307674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7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9128567" y="394348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7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0058569" y="39576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7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7266986" y="394348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47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984369" y="396943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7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8137729" y="395767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7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328563" y="396943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7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5404152" y="396943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47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6287088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7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376219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7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507544" y="22745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7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1588320" y="227452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47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623392" y="227620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7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3451003" y="228206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7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4399453" y="228206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7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507544" y="146537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7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588320" y="146537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7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4383687" y="14622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7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3449713" y="147003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7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2507544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7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588320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7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623392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7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3451003" y="60696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47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4399453" y="606967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8"/>
          <p:cNvSpPr txBox="1"/>
          <p:nvPr/>
        </p:nvSpPr>
        <p:spPr>
          <a:xfrm>
            <a:off x="587375" y="5910682"/>
            <a:ext cx="11017250" cy="25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иконки в </a:t>
            </a:r>
            <a:r>
              <a:rPr b="0" i="0" lang="ru-RU" sz="1600" u="sng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guides.kontur</a:t>
            </a:r>
            <a:endParaRPr b="0" i="0" sz="16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7" name="Google Shape;1417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6219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1003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7544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8320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3392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392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064625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92620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35492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8703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99453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87088" y="146426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9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87088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35411" y="61429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9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76219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9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99453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9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51003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9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507544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9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88320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9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064625" y="146816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092620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135492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9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158703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9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235411" y="146657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9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76219" y="228296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9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287088" y="228296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9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07544" y="22754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9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88320" y="227542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9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235411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9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23392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9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158703" y="227710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451003" y="228296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9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99453" y="228296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98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573127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98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29668" y="308739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98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052764" y="22722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8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0087836" y="22722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98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9168186" y="227228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98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565929" y="39712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8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1064625" y="3083747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8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0092620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98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409212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98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135492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98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8158703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98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5357535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98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3498343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98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521577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98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3451003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98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507544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98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588320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98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623392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98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1064625" y="39458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98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0092620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98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9135492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98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8158703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98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7235411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98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6287088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98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5376219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98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4399453" y="39458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98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51003" y="39712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98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508466" y="39712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98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287088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98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9168186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98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4399453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98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8192539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98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5376219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98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623392" y="396543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98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11102103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98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10144975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98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7235411" y="479358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98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338865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98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7287188" y="3083682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</cp:coreProperties>
</file>